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84" r:id="rId2"/>
    <p:sldId id="3383" r:id="rId3"/>
    <p:sldId id="3382" r:id="rId4"/>
    <p:sldId id="3381" r:id="rId5"/>
    <p:sldId id="3380" r:id="rId6"/>
    <p:sldId id="3379" r:id="rId7"/>
    <p:sldId id="3378" r:id="rId8"/>
    <p:sldId id="3377" r:id="rId9"/>
    <p:sldId id="3376" r:id="rId10"/>
    <p:sldId id="3375" r:id="rId11"/>
    <p:sldId id="3374" r:id="rId12"/>
    <p:sldId id="3373" r:id="rId13"/>
    <p:sldId id="3372" r:id="rId14"/>
    <p:sldId id="3371" r:id="rId15"/>
    <p:sldId id="3370" r:id="rId16"/>
    <p:sldId id="3369" r:id="rId17"/>
    <p:sldId id="3368" r:id="rId18"/>
    <p:sldId id="3367" r:id="rId19"/>
    <p:sldId id="3366" r:id="rId20"/>
    <p:sldId id="3365" r:id="rId21"/>
    <p:sldId id="3364" r:id="rId22"/>
    <p:sldId id="3363" r:id="rId23"/>
    <p:sldId id="3362" r:id="rId24"/>
    <p:sldId id="3361" r:id="rId25"/>
    <p:sldId id="3360" r:id="rId26"/>
    <p:sldId id="3359" r:id="rId27"/>
    <p:sldId id="3358" r:id="rId28"/>
    <p:sldId id="3357" r:id="rId29"/>
    <p:sldId id="3356" r:id="rId30"/>
    <p:sldId id="3355" r:id="rId31"/>
    <p:sldId id="3354" r:id="rId32"/>
    <p:sldId id="3353" r:id="rId33"/>
    <p:sldId id="3352" r:id="rId34"/>
    <p:sldId id="3351" r:id="rId35"/>
    <p:sldId id="3350" r:id="rId36"/>
    <p:sldId id="3349" r:id="rId37"/>
    <p:sldId id="3348" r:id="rId38"/>
    <p:sldId id="3347" r:id="rId39"/>
    <p:sldId id="3346" r:id="rId40"/>
    <p:sldId id="3345" r:id="rId41"/>
    <p:sldId id="3344" r:id="rId42"/>
    <p:sldId id="3343" r:id="rId43"/>
    <p:sldId id="3342" r:id="rId44"/>
    <p:sldId id="3341" r:id="rId45"/>
    <p:sldId id="3340" r:id="rId46"/>
    <p:sldId id="3339" r:id="rId47"/>
    <p:sldId id="3338" r:id="rId48"/>
    <p:sldId id="3337" r:id="rId49"/>
    <p:sldId id="3336" r:id="rId50"/>
    <p:sldId id="3335" r:id="rId51"/>
    <p:sldId id="3334" r:id="rId52"/>
    <p:sldId id="3333" r:id="rId53"/>
    <p:sldId id="3332" r:id="rId54"/>
    <p:sldId id="3331" r:id="rId55"/>
    <p:sldId id="3330" r:id="rId56"/>
    <p:sldId id="3329" r:id="rId57"/>
    <p:sldId id="3328" r:id="rId58"/>
    <p:sldId id="3327" r:id="rId59"/>
    <p:sldId id="3326" r:id="rId60"/>
    <p:sldId id="3325" r:id="rId61"/>
    <p:sldId id="3324" r:id="rId62"/>
    <p:sldId id="3323" r:id="rId63"/>
    <p:sldId id="3322" r:id="rId64"/>
    <p:sldId id="3321" r:id="rId65"/>
    <p:sldId id="3320" r:id="rId66"/>
    <p:sldId id="3319" r:id="rId67"/>
    <p:sldId id="3318" r:id="rId68"/>
    <p:sldId id="3317" r:id="rId69"/>
    <p:sldId id="3316" r:id="rId70"/>
    <p:sldId id="3315" r:id="rId71"/>
    <p:sldId id="3314" r:id="rId72"/>
    <p:sldId id="3313" r:id="rId73"/>
    <p:sldId id="3312" r:id="rId74"/>
    <p:sldId id="3311" r:id="rId75"/>
    <p:sldId id="3310" r:id="rId76"/>
    <p:sldId id="3309" r:id="rId77"/>
    <p:sldId id="3308" r:id="rId78"/>
    <p:sldId id="3307" r:id="rId79"/>
    <p:sldId id="3306" r:id="rId80"/>
    <p:sldId id="3305" r:id="rId81"/>
    <p:sldId id="3304" r:id="rId82"/>
    <p:sldId id="3303" r:id="rId83"/>
    <p:sldId id="3302" r:id="rId84"/>
    <p:sldId id="3301" r:id="rId85"/>
    <p:sldId id="3300" r:id="rId86"/>
    <p:sldId id="3299" r:id="rId87"/>
    <p:sldId id="3298" r:id="rId88"/>
    <p:sldId id="3297" r:id="rId89"/>
    <p:sldId id="3296" r:id="rId90"/>
    <p:sldId id="3295" r:id="rId91"/>
    <p:sldId id="3294" r:id="rId92"/>
    <p:sldId id="3293" r:id="rId93"/>
    <p:sldId id="3292" r:id="rId94"/>
    <p:sldId id="3291" r:id="rId95"/>
    <p:sldId id="3290" r:id="rId96"/>
    <p:sldId id="3289" r:id="rId97"/>
    <p:sldId id="3288" r:id="rId98"/>
    <p:sldId id="3287" r:id="rId99"/>
    <p:sldId id="3286" r:id="rId100"/>
    <p:sldId id="3285" r:id="rId101"/>
    <p:sldId id="3284" r:id="rId102"/>
    <p:sldId id="3283" r:id="rId103"/>
    <p:sldId id="3282" r:id="rId104"/>
    <p:sldId id="3281" r:id="rId105"/>
    <p:sldId id="3280" r:id="rId106"/>
    <p:sldId id="3279" r:id="rId107"/>
    <p:sldId id="3278" r:id="rId108"/>
    <p:sldId id="3277" r:id="rId109"/>
    <p:sldId id="3276" r:id="rId110"/>
    <p:sldId id="3275" r:id="rId111"/>
    <p:sldId id="3274" r:id="rId112"/>
    <p:sldId id="3273" r:id="rId113"/>
    <p:sldId id="3272" r:id="rId114"/>
    <p:sldId id="3271" r:id="rId115"/>
    <p:sldId id="3270" r:id="rId116"/>
    <p:sldId id="3269" r:id="rId117"/>
    <p:sldId id="3268" r:id="rId118"/>
    <p:sldId id="3267" r:id="rId119"/>
    <p:sldId id="3266" r:id="rId120"/>
    <p:sldId id="3265" r:id="rId121"/>
    <p:sldId id="3264" r:id="rId122"/>
    <p:sldId id="3263" r:id="rId123"/>
    <p:sldId id="3262" r:id="rId124"/>
    <p:sldId id="3261" r:id="rId125"/>
    <p:sldId id="3260" r:id="rId126"/>
    <p:sldId id="3259" r:id="rId127"/>
    <p:sldId id="3258" r:id="rId128"/>
    <p:sldId id="3257" r:id="rId129"/>
    <p:sldId id="3256" r:id="rId130"/>
    <p:sldId id="3255" r:id="rId131"/>
    <p:sldId id="3254" r:id="rId132"/>
    <p:sldId id="3253" r:id="rId133"/>
    <p:sldId id="3252" r:id="rId134"/>
    <p:sldId id="3251" r:id="rId135"/>
    <p:sldId id="3250" r:id="rId136"/>
    <p:sldId id="3249" r:id="rId137"/>
    <p:sldId id="3248" r:id="rId138"/>
    <p:sldId id="3247" r:id="rId139"/>
    <p:sldId id="3246" r:id="rId140"/>
    <p:sldId id="3245" r:id="rId141"/>
    <p:sldId id="3244" r:id="rId142"/>
    <p:sldId id="3243" r:id="rId143"/>
    <p:sldId id="3242" r:id="rId144"/>
    <p:sldId id="3241" r:id="rId145"/>
    <p:sldId id="3240" r:id="rId146"/>
    <p:sldId id="3239" r:id="rId147"/>
    <p:sldId id="3238" r:id="rId148"/>
    <p:sldId id="3237" r:id="rId149"/>
    <p:sldId id="3236" r:id="rId150"/>
    <p:sldId id="3235" r:id="rId151"/>
    <p:sldId id="3234" r:id="rId152"/>
    <p:sldId id="3233" r:id="rId153"/>
    <p:sldId id="3232" r:id="rId154"/>
    <p:sldId id="3231" r:id="rId155"/>
    <p:sldId id="3230" r:id="rId156"/>
    <p:sldId id="3229" r:id="rId157"/>
    <p:sldId id="3228" r:id="rId158"/>
    <p:sldId id="3227" r:id="rId159"/>
    <p:sldId id="3226" r:id="rId160"/>
    <p:sldId id="3225" r:id="rId161"/>
    <p:sldId id="3224" r:id="rId162"/>
    <p:sldId id="3223" r:id="rId163"/>
    <p:sldId id="3222" r:id="rId164"/>
    <p:sldId id="3221" r:id="rId165"/>
    <p:sldId id="3220" r:id="rId166"/>
    <p:sldId id="3219" r:id="rId167"/>
    <p:sldId id="3218" r:id="rId168"/>
    <p:sldId id="3217" r:id="rId169"/>
    <p:sldId id="3216" r:id="rId170"/>
    <p:sldId id="3215" r:id="rId171"/>
    <p:sldId id="3214" r:id="rId172"/>
    <p:sldId id="3213" r:id="rId173"/>
    <p:sldId id="3212" r:id="rId174"/>
    <p:sldId id="3211" r:id="rId175"/>
    <p:sldId id="3210" r:id="rId176"/>
    <p:sldId id="3209" r:id="rId177"/>
    <p:sldId id="3208" r:id="rId178"/>
    <p:sldId id="3207" r:id="rId179"/>
    <p:sldId id="3206" r:id="rId180"/>
    <p:sldId id="3205" r:id="rId181"/>
    <p:sldId id="3204" r:id="rId182"/>
    <p:sldId id="3203" r:id="rId183"/>
    <p:sldId id="3202" r:id="rId184"/>
    <p:sldId id="3201" r:id="rId185"/>
    <p:sldId id="3200" r:id="rId186"/>
    <p:sldId id="3199" r:id="rId187"/>
    <p:sldId id="3198" r:id="rId188"/>
    <p:sldId id="3197" r:id="rId189"/>
    <p:sldId id="3196" r:id="rId190"/>
    <p:sldId id="3195" r:id="rId191"/>
    <p:sldId id="3194" r:id="rId192"/>
    <p:sldId id="3193" r:id="rId193"/>
    <p:sldId id="3192" r:id="rId194"/>
    <p:sldId id="3191" r:id="rId195"/>
    <p:sldId id="3190" r:id="rId196"/>
    <p:sldId id="3189" r:id="rId197"/>
    <p:sldId id="3188" r:id="rId198"/>
    <p:sldId id="3187" r:id="rId199"/>
    <p:sldId id="3186" r:id="rId200"/>
    <p:sldId id="3185" r:id="rId201"/>
    <p:sldId id="3184" r:id="rId202"/>
    <p:sldId id="3183" r:id="rId203"/>
    <p:sldId id="3182" r:id="rId204"/>
    <p:sldId id="3181" r:id="rId205"/>
    <p:sldId id="3180" r:id="rId206"/>
    <p:sldId id="3179" r:id="rId207"/>
    <p:sldId id="3178" r:id="rId208"/>
    <p:sldId id="3177" r:id="rId209"/>
    <p:sldId id="3176" r:id="rId210"/>
    <p:sldId id="3175" r:id="rId211"/>
    <p:sldId id="3174" r:id="rId212"/>
    <p:sldId id="3173" r:id="rId213"/>
    <p:sldId id="3172" r:id="rId214"/>
    <p:sldId id="3171" r:id="rId215"/>
    <p:sldId id="3170" r:id="rId216"/>
    <p:sldId id="3169" r:id="rId217"/>
    <p:sldId id="3168" r:id="rId218"/>
    <p:sldId id="3167" r:id="rId219"/>
    <p:sldId id="3166" r:id="rId220"/>
    <p:sldId id="3165" r:id="rId221"/>
    <p:sldId id="3164" r:id="rId222"/>
    <p:sldId id="3163" r:id="rId223"/>
    <p:sldId id="3162" r:id="rId224"/>
    <p:sldId id="3161" r:id="rId225"/>
    <p:sldId id="3160" r:id="rId226"/>
    <p:sldId id="3159" r:id="rId227"/>
    <p:sldId id="3158" r:id="rId228"/>
    <p:sldId id="3157" r:id="rId229"/>
    <p:sldId id="3156" r:id="rId230"/>
    <p:sldId id="3155" r:id="rId231"/>
    <p:sldId id="3154" r:id="rId232"/>
    <p:sldId id="3153" r:id="rId233"/>
    <p:sldId id="3152" r:id="rId234"/>
    <p:sldId id="3151" r:id="rId235"/>
    <p:sldId id="3150" r:id="rId236"/>
    <p:sldId id="3149" r:id="rId237"/>
    <p:sldId id="3148" r:id="rId238"/>
    <p:sldId id="3147" r:id="rId239"/>
    <p:sldId id="3146" r:id="rId240"/>
    <p:sldId id="3145" r:id="rId241"/>
    <p:sldId id="3144" r:id="rId242"/>
    <p:sldId id="3143" r:id="rId243"/>
    <p:sldId id="3142" r:id="rId244"/>
    <p:sldId id="3141" r:id="rId245"/>
    <p:sldId id="3140" r:id="rId246"/>
    <p:sldId id="3139" r:id="rId247"/>
    <p:sldId id="3138" r:id="rId248"/>
    <p:sldId id="3137" r:id="rId249"/>
    <p:sldId id="3136" r:id="rId250"/>
    <p:sldId id="3135" r:id="rId251"/>
    <p:sldId id="3134" r:id="rId252"/>
    <p:sldId id="3133" r:id="rId253"/>
    <p:sldId id="3132" r:id="rId254"/>
    <p:sldId id="3131" r:id="rId255"/>
    <p:sldId id="3130" r:id="rId256"/>
    <p:sldId id="3129" r:id="rId257"/>
    <p:sldId id="3128" r:id="rId258"/>
    <p:sldId id="3127" r:id="rId259"/>
    <p:sldId id="3126" r:id="rId260"/>
    <p:sldId id="3125" r:id="rId261"/>
    <p:sldId id="3124" r:id="rId262"/>
    <p:sldId id="3123" r:id="rId263"/>
    <p:sldId id="3122" r:id="rId264"/>
    <p:sldId id="3121" r:id="rId265"/>
    <p:sldId id="3120" r:id="rId266"/>
    <p:sldId id="3119" r:id="rId267"/>
    <p:sldId id="3118" r:id="rId268"/>
    <p:sldId id="3117" r:id="rId269"/>
    <p:sldId id="3116" r:id="rId270"/>
    <p:sldId id="3115" r:id="rId271"/>
    <p:sldId id="3114" r:id="rId272"/>
    <p:sldId id="3113" r:id="rId273"/>
    <p:sldId id="3112" r:id="rId274"/>
    <p:sldId id="3111" r:id="rId275"/>
    <p:sldId id="3110" r:id="rId276"/>
    <p:sldId id="3109" r:id="rId277"/>
    <p:sldId id="3108" r:id="rId278"/>
    <p:sldId id="3107" r:id="rId279"/>
    <p:sldId id="3106" r:id="rId280"/>
    <p:sldId id="3105" r:id="rId281"/>
    <p:sldId id="3104" r:id="rId282"/>
    <p:sldId id="3103" r:id="rId283"/>
    <p:sldId id="3102" r:id="rId284"/>
    <p:sldId id="3101" r:id="rId285"/>
    <p:sldId id="3100" r:id="rId286"/>
    <p:sldId id="3099" r:id="rId287"/>
    <p:sldId id="3098" r:id="rId288"/>
    <p:sldId id="3097" r:id="rId289"/>
    <p:sldId id="3096" r:id="rId290"/>
    <p:sldId id="3095" r:id="rId291"/>
    <p:sldId id="3094" r:id="rId292"/>
    <p:sldId id="3093" r:id="rId293"/>
    <p:sldId id="3092" r:id="rId294"/>
    <p:sldId id="3091" r:id="rId295"/>
    <p:sldId id="3090" r:id="rId296"/>
    <p:sldId id="3089" r:id="rId297"/>
    <p:sldId id="3088" r:id="rId298"/>
    <p:sldId id="3087" r:id="rId299"/>
    <p:sldId id="3086" r:id="rId300"/>
    <p:sldId id="3085" r:id="rId301"/>
    <p:sldId id="3084" r:id="rId302"/>
    <p:sldId id="3083" r:id="rId303"/>
    <p:sldId id="3082" r:id="rId304"/>
    <p:sldId id="3081" r:id="rId305"/>
    <p:sldId id="3080" r:id="rId306"/>
    <p:sldId id="3079" r:id="rId307"/>
    <p:sldId id="3078" r:id="rId308"/>
    <p:sldId id="3077" r:id="rId309"/>
    <p:sldId id="3076" r:id="rId310"/>
    <p:sldId id="3075" r:id="rId311"/>
    <p:sldId id="3074" r:id="rId312"/>
    <p:sldId id="3073" r:id="rId313"/>
    <p:sldId id="3072" r:id="rId314"/>
    <p:sldId id="3071" r:id="rId315"/>
    <p:sldId id="3070" r:id="rId316"/>
    <p:sldId id="3069" r:id="rId317"/>
    <p:sldId id="3068" r:id="rId318"/>
    <p:sldId id="3067" r:id="rId319"/>
    <p:sldId id="3066" r:id="rId320"/>
    <p:sldId id="3065" r:id="rId321"/>
    <p:sldId id="3064" r:id="rId322"/>
    <p:sldId id="3063" r:id="rId323"/>
    <p:sldId id="3062" r:id="rId324"/>
    <p:sldId id="3061" r:id="rId325"/>
    <p:sldId id="3060" r:id="rId326"/>
    <p:sldId id="3059" r:id="rId327"/>
    <p:sldId id="3058" r:id="rId328"/>
    <p:sldId id="3057" r:id="rId329"/>
    <p:sldId id="3056" r:id="rId330"/>
    <p:sldId id="3055" r:id="rId331"/>
    <p:sldId id="3054" r:id="rId332"/>
    <p:sldId id="3053" r:id="rId333"/>
    <p:sldId id="3052" r:id="rId334"/>
    <p:sldId id="3051" r:id="rId335"/>
    <p:sldId id="3050" r:id="rId336"/>
    <p:sldId id="3049" r:id="rId337"/>
    <p:sldId id="3048" r:id="rId338"/>
    <p:sldId id="3047" r:id="rId339"/>
    <p:sldId id="3046" r:id="rId340"/>
    <p:sldId id="3045" r:id="rId341"/>
    <p:sldId id="3044" r:id="rId342"/>
    <p:sldId id="3043" r:id="rId343"/>
    <p:sldId id="3042" r:id="rId344"/>
    <p:sldId id="3041" r:id="rId345"/>
    <p:sldId id="3040" r:id="rId346"/>
    <p:sldId id="3039" r:id="rId347"/>
    <p:sldId id="3038" r:id="rId348"/>
    <p:sldId id="3037" r:id="rId349"/>
    <p:sldId id="3036" r:id="rId350"/>
    <p:sldId id="3035" r:id="rId351"/>
    <p:sldId id="3034" r:id="rId352"/>
    <p:sldId id="3033" r:id="rId353"/>
    <p:sldId id="3032" r:id="rId354"/>
    <p:sldId id="3031" r:id="rId355"/>
    <p:sldId id="3030" r:id="rId356"/>
    <p:sldId id="3029" r:id="rId357"/>
    <p:sldId id="3028" r:id="rId358"/>
    <p:sldId id="3027" r:id="rId359"/>
    <p:sldId id="3026" r:id="rId360"/>
    <p:sldId id="3025" r:id="rId361"/>
    <p:sldId id="3024" r:id="rId362"/>
    <p:sldId id="3023" r:id="rId363"/>
    <p:sldId id="3022" r:id="rId364"/>
    <p:sldId id="3021" r:id="rId365"/>
    <p:sldId id="3020" r:id="rId366"/>
    <p:sldId id="3019" r:id="rId367"/>
    <p:sldId id="3018" r:id="rId368"/>
    <p:sldId id="3017" r:id="rId369"/>
    <p:sldId id="3016" r:id="rId370"/>
    <p:sldId id="3015" r:id="rId371"/>
    <p:sldId id="3014" r:id="rId372"/>
    <p:sldId id="3013" r:id="rId373"/>
    <p:sldId id="3012" r:id="rId374"/>
    <p:sldId id="3011" r:id="rId375"/>
    <p:sldId id="3010" r:id="rId376"/>
    <p:sldId id="3009" r:id="rId377"/>
    <p:sldId id="3008" r:id="rId378"/>
    <p:sldId id="3007" r:id="rId379"/>
    <p:sldId id="3006" r:id="rId380"/>
    <p:sldId id="3005" r:id="rId381"/>
    <p:sldId id="3004" r:id="rId382"/>
    <p:sldId id="3003" r:id="rId383"/>
    <p:sldId id="3002" r:id="rId384"/>
    <p:sldId id="3001" r:id="rId385"/>
    <p:sldId id="3000" r:id="rId386"/>
    <p:sldId id="2999" r:id="rId387"/>
    <p:sldId id="2998" r:id="rId388"/>
    <p:sldId id="2997" r:id="rId389"/>
    <p:sldId id="2996" r:id="rId390"/>
    <p:sldId id="2995" r:id="rId391"/>
    <p:sldId id="2994" r:id="rId392"/>
    <p:sldId id="2993" r:id="rId393"/>
    <p:sldId id="2992" r:id="rId394"/>
    <p:sldId id="2991" r:id="rId395"/>
    <p:sldId id="2990" r:id="rId396"/>
    <p:sldId id="2989" r:id="rId397"/>
    <p:sldId id="2988" r:id="rId398"/>
    <p:sldId id="2987" r:id="rId399"/>
    <p:sldId id="2986" r:id="rId400"/>
    <p:sldId id="2985" r:id="rId401"/>
    <p:sldId id="2984" r:id="rId402"/>
    <p:sldId id="2983" r:id="rId403"/>
    <p:sldId id="2982" r:id="rId404"/>
    <p:sldId id="2981" r:id="rId405"/>
    <p:sldId id="2980" r:id="rId406"/>
    <p:sldId id="2979" r:id="rId407"/>
    <p:sldId id="2978" r:id="rId408"/>
    <p:sldId id="2977" r:id="rId409"/>
    <p:sldId id="2976" r:id="rId410"/>
    <p:sldId id="2975" r:id="rId411"/>
    <p:sldId id="2974" r:id="rId412"/>
    <p:sldId id="2973" r:id="rId413"/>
    <p:sldId id="2972" r:id="rId414"/>
    <p:sldId id="2971" r:id="rId415"/>
    <p:sldId id="2970" r:id="rId416"/>
    <p:sldId id="2969" r:id="rId417"/>
    <p:sldId id="2968" r:id="rId418"/>
    <p:sldId id="2967" r:id="rId419"/>
    <p:sldId id="2966" r:id="rId420"/>
    <p:sldId id="2965" r:id="rId421"/>
    <p:sldId id="2964" r:id="rId422"/>
    <p:sldId id="2963" r:id="rId423"/>
    <p:sldId id="2962" r:id="rId424"/>
    <p:sldId id="2961" r:id="rId425"/>
    <p:sldId id="2960" r:id="rId426"/>
    <p:sldId id="2959" r:id="rId427"/>
    <p:sldId id="2958" r:id="rId428"/>
    <p:sldId id="2957" r:id="rId429"/>
    <p:sldId id="2956" r:id="rId430"/>
    <p:sldId id="2955" r:id="rId431"/>
    <p:sldId id="2954" r:id="rId432"/>
    <p:sldId id="2953" r:id="rId433"/>
    <p:sldId id="2952" r:id="rId434"/>
    <p:sldId id="2951" r:id="rId435"/>
    <p:sldId id="2950" r:id="rId436"/>
    <p:sldId id="2949" r:id="rId437"/>
    <p:sldId id="2948" r:id="rId438"/>
    <p:sldId id="2947" r:id="rId439"/>
    <p:sldId id="2946" r:id="rId440"/>
    <p:sldId id="2945" r:id="rId441"/>
    <p:sldId id="2944" r:id="rId442"/>
    <p:sldId id="2943" r:id="rId443"/>
    <p:sldId id="2942" r:id="rId444"/>
    <p:sldId id="2941" r:id="rId445"/>
    <p:sldId id="2940" r:id="rId446"/>
    <p:sldId id="2939" r:id="rId447"/>
    <p:sldId id="2938" r:id="rId448"/>
    <p:sldId id="2937" r:id="rId449"/>
    <p:sldId id="2936" r:id="rId450"/>
    <p:sldId id="2935" r:id="rId451"/>
    <p:sldId id="2934" r:id="rId452"/>
    <p:sldId id="2933" r:id="rId453"/>
    <p:sldId id="2932" r:id="rId454"/>
    <p:sldId id="2931" r:id="rId455"/>
    <p:sldId id="2930" r:id="rId456"/>
    <p:sldId id="2929" r:id="rId457"/>
    <p:sldId id="2928" r:id="rId458"/>
    <p:sldId id="2927" r:id="rId459"/>
    <p:sldId id="2926" r:id="rId460"/>
    <p:sldId id="2925" r:id="rId461"/>
    <p:sldId id="2924" r:id="rId462"/>
    <p:sldId id="2923" r:id="rId463"/>
    <p:sldId id="2922" r:id="rId464"/>
    <p:sldId id="2921" r:id="rId465"/>
    <p:sldId id="2920" r:id="rId466"/>
    <p:sldId id="2919" r:id="rId467"/>
    <p:sldId id="2918" r:id="rId468"/>
    <p:sldId id="2917" r:id="rId469"/>
    <p:sldId id="2916" r:id="rId470"/>
    <p:sldId id="2915" r:id="rId471"/>
    <p:sldId id="2914" r:id="rId472"/>
    <p:sldId id="2913" r:id="rId473"/>
    <p:sldId id="2912" r:id="rId474"/>
    <p:sldId id="2911" r:id="rId475"/>
    <p:sldId id="2910" r:id="rId476"/>
    <p:sldId id="2909" r:id="rId477"/>
    <p:sldId id="2908" r:id="rId478"/>
    <p:sldId id="2907" r:id="rId479"/>
    <p:sldId id="2906" r:id="rId480"/>
    <p:sldId id="2905" r:id="rId481"/>
    <p:sldId id="2904" r:id="rId482"/>
    <p:sldId id="2903" r:id="rId483"/>
    <p:sldId id="2902" r:id="rId484"/>
    <p:sldId id="2901" r:id="rId485"/>
    <p:sldId id="2900" r:id="rId486"/>
    <p:sldId id="2899" r:id="rId487"/>
    <p:sldId id="2898" r:id="rId488"/>
    <p:sldId id="2897" r:id="rId489"/>
    <p:sldId id="2896" r:id="rId490"/>
    <p:sldId id="2895" r:id="rId491"/>
    <p:sldId id="2894" r:id="rId492"/>
    <p:sldId id="2893" r:id="rId493"/>
    <p:sldId id="2892" r:id="rId494"/>
    <p:sldId id="2891" r:id="rId495"/>
    <p:sldId id="2890" r:id="rId496"/>
    <p:sldId id="2889" r:id="rId497"/>
    <p:sldId id="2888" r:id="rId498"/>
    <p:sldId id="2887" r:id="rId499"/>
    <p:sldId id="2886" r:id="rId500"/>
    <p:sldId id="2885" r:id="rId501"/>
    <p:sldId id="2884" r:id="rId502"/>
    <p:sldId id="2883" r:id="rId503"/>
    <p:sldId id="2882" r:id="rId504"/>
    <p:sldId id="2881" r:id="rId505"/>
    <p:sldId id="2880" r:id="rId506"/>
    <p:sldId id="2879" r:id="rId507"/>
    <p:sldId id="2878" r:id="rId508"/>
    <p:sldId id="2877" r:id="rId509"/>
    <p:sldId id="2876" r:id="rId510"/>
    <p:sldId id="2875" r:id="rId511"/>
    <p:sldId id="2874" r:id="rId512"/>
    <p:sldId id="2873" r:id="rId513"/>
    <p:sldId id="2872" r:id="rId514"/>
    <p:sldId id="2871" r:id="rId515"/>
    <p:sldId id="2870" r:id="rId516"/>
    <p:sldId id="2869" r:id="rId517"/>
    <p:sldId id="2868" r:id="rId518"/>
    <p:sldId id="2867" r:id="rId519"/>
    <p:sldId id="2866" r:id="rId520"/>
    <p:sldId id="2865" r:id="rId521"/>
    <p:sldId id="2864" r:id="rId522"/>
    <p:sldId id="2863" r:id="rId523"/>
    <p:sldId id="2862" r:id="rId524"/>
    <p:sldId id="2861" r:id="rId525"/>
    <p:sldId id="2860" r:id="rId526"/>
    <p:sldId id="2859" r:id="rId527"/>
    <p:sldId id="2858" r:id="rId528"/>
    <p:sldId id="2857" r:id="rId529"/>
    <p:sldId id="2856" r:id="rId530"/>
    <p:sldId id="2855" r:id="rId531"/>
    <p:sldId id="2854" r:id="rId532"/>
    <p:sldId id="2853" r:id="rId533"/>
    <p:sldId id="2852" r:id="rId534"/>
    <p:sldId id="2851" r:id="rId535"/>
    <p:sldId id="2850" r:id="rId536"/>
    <p:sldId id="2849" r:id="rId537"/>
    <p:sldId id="2848" r:id="rId538"/>
    <p:sldId id="2847" r:id="rId539"/>
    <p:sldId id="2846" r:id="rId540"/>
    <p:sldId id="2845" r:id="rId541"/>
    <p:sldId id="2844" r:id="rId542"/>
    <p:sldId id="2843" r:id="rId543"/>
    <p:sldId id="2842" r:id="rId544"/>
    <p:sldId id="2841" r:id="rId545"/>
    <p:sldId id="2840" r:id="rId546"/>
    <p:sldId id="2839" r:id="rId547"/>
    <p:sldId id="2838" r:id="rId548"/>
    <p:sldId id="2837" r:id="rId549"/>
    <p:sldId id="2836" r:id="rId550"/>
    <p:sldId id="2835" r:id="rId551"/>
    <p:sldId id="2834" r:id="rId552"/>
    <p:sldId id="2833" r:id="rId553"/>
    <p:sldId id="2832" r:id="rId554"/>
    <p:sldId id="2831" r:id="rId555"/>
    <p:sldId id="2830" r:id="rId556"/>
    <p:sldId id="2829" r:id="rId557"/>
    <p:sldId id="2828" r:id="rId558"/>
    <p:sldId id="2827" r:id="rId559"/>
    <p:sldId id="2826" r:id="rId560"/>
    <p:sldId id="2825" r:id="rId561"/>
    <p:sldId id="2824" r:id="rId562"/>
    <p:sldId id="2823" r:id="rId563"/>
    <p:sldId id="2822" r:id="rId564"/>
    <p:sldId id="2821" r:id="rId565"/>
    <p:sldId id="2820" r:id="rId566"/>
    <p:sldId id="2819" r:id="rId567"/>
    <p:sldId id="2818" r:id="rId568"/>
    <p:sldId id="2817" r:id="rId569"/>
    <p:sldId id="2816" r:id="rId570"/>
    <p:sldId id="2815" r:id="rId571"/>
    <p:sldId id="2814" r:id="rId572"/>
    <p:sldId id="2813" r:id="rId573"/>
    <p:sldId id="2812" r:id="rId574"/>
    <p:sldId id="2811" r:id="rId575"/>
    <p:sldId id="2810" r:id="rId576"/>
    <p:sldId id="2809" r:id="rId577"/>
    <p:sldId id="2808" r:id="rId578"/>
    <p:sldId id="2807" r:id="rId579"/>
    <p:sldId id="2806" r:id="rId580"/>
    <p:sldId id="2805" r:id="rId581"/>
    <p:sldId id="2804" r:id="rId582"/>
    <p:sldId id="2803" r:id="rId583"/>
    <p:sldId id="2802" r:id="rId584"/>
    <p:sldId id="2801" r:id="rId585"/>
    <p:sldId id="2800" r:id="rId586"/>
    <p:sldId id="2799" r:id="rId587"/>
    <p:sldId id="2798" r:id="rId588"/>
    <p:sldId id="2797" r:id="rId589"/>
    <p:sldId id="2796" r:id="rId590"/>
    <p:sldId id="2795" r:id="rId591"/>
    <p:sldId id="2794" r:id="rId592"/>
    <p:sldId id="2793" r:id="rId593"/>
    <p:sldId id="2792" r:id="rId594"/>
    <p:sldId id="2791" r:id="rId595"/>
    <p:sldId id="2790" r:id="rId596"/>
    <p:sldId id="2789" r:id="rId597"/>
    <p:sldId id="2788" r:id="rId598"/>
    <p:sldId id="2787" r:id="rId599"/>
    <p:sldId id="2786" r:id="rId600"/>
    <p:sldId id="2785" r:id="rId601"/>
    <p:sldId id="2784" r:id="rId602"/>
    <p:sldId id="2783" r:id="rId603"/>
    <p:sldId id="2782" r:id="rId604"/>
    <p:sldId id="2781" r:id="rId605"/>
    <p:sldId id="2780" r:id="rId606"/>
    <p:sldId id="2779" r:id="rId607"/>
    <p:sldId id="2778" r:id="rId608"/>
    <p:sldId id="2777" r:id="rId609"/>
    <p:sldId id="2776" r:id="rId610"/>
    <p:sldId id="2775" r:id="rId611"/>
    <p:sldId id="2774" r:id="rId612"/>
    <p:sldId id="2773" r:id="rId613"/>
    <p:sldId id="2772" r:id="rId614"/>
    <p:sldId id="2771" r:id="rId615"/>
    <p:sldId id="2770" r:id="rId616"/>
    <p:sldId id="2769" r:id="rId617"/>
    <p:sldId id="2768" r:id="rId618"/>
    <p:sldId id="2767" r:id="rId619"/>
    <p:sldId id="2766" r:id="rId620"/>
    <p:sldId id="2765" r:id="rId621"/>
    <p:sldId id="2764" r:id="rId622"/>
    <p:sldId id="2763" r:id="rId623"/>
    <p:sldId id="2762" r:id="rId624"/>
    <p:sldId id="2761" r:id="rId625"/>
    <p:sldId id="2760" r:id="rId626"/>
    <p:sldId id="2759" r:id="rId627"/>
    <p:sldId id="2758" r:id="rId628"/>
    <p:sldId id="2757" r:id="rId629"/>
    <p:sldId id="2756" r:id="rId630"/>
    <p:sldId id="2755" r:id="rId631"/>
    <p:sldId id="2754" r:id="rId632"/>
    <p:sldId id="2753" r:id="rId633"/>
    <p:sldId id="2752" r:id="rId634"/>
    <p:sldId id="2751" r:id="rId635"/>
    <p:sldId id="2750" r:id="rId636"/>
    <p:sldId id="2749" r:id="rId637"/>
    <p:sldId id="2748" r:id="rId638"/>
    <p:sldId id="2747" r:id="rId639"/>
    <p:sldId id="2746" r:id="rId640"/>
    <p:sldId id="2745" r:id="rId641"/>
    <p:sldId id="2744" r:id="rId642"/>
    <p:sldId id="2743" r:id="rId643"/>
    <p:sldId id="2742" r:id="rId644"/>
    <p:sldId id="2741" r:id="rId645"/>
    <p:sldId id="2740" r:id="rId646"/>
    <p:sldId id="2739" r:id="rId647"/>
    <p:sldId id="2738" r:id="rId648"/>
    <p:sldId id="2737" r:id="rId649"/>
    <p:sldId id="2736" r:id="rId650"/>
    <p:sldId id="2735" r:id="rId651"/>
    <p:sldId id="2734" r:id="rId652"/>
    <p:sldId id="2733" r:id="rId653"/>
    <p:sldId id="2732" r:id="rId654"/>
    <p:sldId id="2731" r:id="rId655"/>
    <p:sldId id="2730" r:id="rId656"/>
    <p:sldId id="2729" r:id="rId657"/>
    <p:sldId id="2728" r:id="rId658"/>
    <p:sldId id="2727" r:id="rId659"/>
    <p:sldId id="2726" r:id="rId660"/>
    <p:sldId id="2725" r:id="rId661"/>
    <p:sldId id="2724" r:id="rId662"/>
    <p:sldId id="2723" r:id="rId663"/>
    <p:sldId id="2722" r:id="rId664"/>
    <p:sldId id="2721" r:id="rId665"/>
    <p:sldId id="2720" r:id="rId666"/>
    <p:sldId id="2719" r:id="rId667"/>
    <p:sldId id="2718" r:id="rId668"/>
    <p:sldId id="2717" r:id="rId669"/>
    <p:sldId id="2716" r:id="rId670"/>
    <p:sldId id="2715" r:id="rId671"/>
    <p:sldId id="2714" r:id="rId672"/>
    <p:sldId id="2713" r:id="rId673"/>
    <p:sldId id="2712" r:id="rId674"/>
    <p:sldId id="2711" r:id="rId675"/>
    <p:sldId id="2710" r:id="rId676"/>
    <p:sldId id="2709" r:id="rId677"/>
    <p:sldId id="2708" r:id="rId678"/>
    <p:sldId id="2707" r:id="rId679"/>
    <p:sldId id="2706" r:id="rId680"/>
    <p:sldId id="2705" r:id="rId681"/>
    <p:sldId id="2704" r:id="rId682"/>
    <p:sldId id="2703" r:id="rId683"/>
    <p:sldId id="2702" r:id="rId684"/>
    <p:sldId id="2701" r:id="rId685"/>
    <p:sldId id="2700" r:id="rId686"/>
    <p:sldId id="2699" r:id="rId687"/>
    <p:sldId id="2698" r:id="rId688"/>
    <p:sldId id="2697" r:id="rId689"/>
    <p:sldId id="2696" r:id="rId690"/>
    <p:sldId id="2695" r:id="rId691"/>
    <p:sldId id="2694" r:id="rId692"/>
    <p:sldId id="2693" r:id="rId693"/>
    <p:sldId id="2692" r:id="rId694"/>
    <p:sldId id="2691" r:id="rId695"/>
    <p:sldId id="2690" r:id="rId696"/>
    <p:sldId id="2689" r:id="rId697"/>
    <p:sldId id="2688" r:id="rId698"/>
    <p:sldId id="2687" r:id="rId699"/>
    <p:sldId id="2686" r:id="rId700"/>
    <p:sldId id="2685" r:id="rId701"/>
    <p:sldId id="2684" r:id="rId702"/>
    <p:sldId id="2683" r:id="rId703"/>
    <p:sldId id="2682" r:id="rId704"/>
    <p:sldId id="2681" r:id="rId705"/>
    <p:sldId id="2680" r:id="rId706"/>
    <p:sldId id="2679" r:id="rId707"/>
    <p:sldId id="2678" r:id="rId708"/>
    <p:sldId id="2677" r:id="rId709"/>
    <p:sldId id="2676" r:id="rId710"/>
    <p:sldId id="2675" r:id="rId711"/>
    <p:sldId id="2674" r:id="rId712"/>
    <p:sldId id="2673" r:id="rId713"/>
    <p:sldId id="2672" r:id="rId714"/>
    <p:sldId id="2671" r:id="rId715"/>
    <p:sldId id="2670" r:id="rId716"/>
    <p:sldId id="2669" r:id="rId717"/>
    <p:sldId id="2668" r:id="rId718"/>
    <p:sldId id="2667" r:id="rId719"/>
    <p:sldId id="2666" r:id="rId720"/>
    <p:sldId id="2665" r:id="rId721"/>
    <p:sldId id="2664" r:id="rId722"/>
    <p:sldId id="2663" r:id="rId723"/>
    <p:sldId id="2662" r:id="rId724"/>
    <p:sldId id="2661" r:id="rId725"/>
    <p:sldId id="2660" r:id="rId726"/>
    <p:sldId id="2659" r:id="rId727"/>
    <p:sldId id="2658" r:id="rId728"/>
    <p:sldId id="2657" r:id="rId729"/>
    <p:sldId id="2656" r:id="rId730"/>
    <p:sldId id="2655" r:id="rId731"/>
    <p:sldId id="2654" r:id="rId732"/>
    <p:sldId id="2653" r:id="rId733"/>
    <p:sldId id="2652" r:id="rId734"/>
    <p:sldId id="2651" r:id="rId735"/>
    <p:sldId id="2650" r:id="rId736"/>
    <p:sldId id="2649" r:id="rId737"/>
    <p:sldId id="2648" r:id="rId738"/>
    <p:sldId id="2647" r:id="rId739"/>
    <p:sldId id="2646" r:id="rId740"/>
    <p:sldId id="2645" r:id="rId741"/>
    <p:sldId id="2644" r:id="rId742"/>
    <p:sldId id="2643" r:id="rId743"/>
    <p:sldId id="2642" r:id="rId744"/>
    <p:sldId id="2641" r:id="rId745"/>
    <p:sldId id="2640" r:id="rId746"/>
    <p:sldId id="2639" r:id="rId747"/>
    <p:sldId id="2638" r:id="rId748"/>
    <p:sldId id="2637" r:id="rId749"/>
    <p:sldId id="2636" r:id="rId750"/>
    <p:sldId id="2635" r:id="rId751"/>
    <p:sldId id="2634" r:id="rId752"/>
    <p:sldId id="2633" r:id="rId753"/>
    <p:sldId id="2632" r:id="rId754"/>
    <p:sldId id="2631" r:id="rId755"/>
    <p:sldId id="2630" r:id="rId756"/>
    <p:sldId id="2629" r:id="rId757"/>
    <p:sldId id="2628" r:id="rId758"/>
    <p:sldId id="2627" r:id="rId759"/>
    <p:sldId id="2626" r:id="rId760"/>
    <p:sldId id="2625" r:id="rId761"/>
    <p:sldId id="2624" r:id="rId762"/>
    <p:sldId id="2623" r:id="rId763"/>
    <p:sldId id="2622" r:id="rId764"/>
    <p:sldId id="2621" r:id="rId765"/>
    <p:sldId id="2620" r:id="rId766"/>
    <p:sldId id="2619" r:id="rId767"/>
    <p:sldId id="2618" r:id="rId768"/>
    <p:sldId id="2617" r:id="rId769"/>
    <p:sldId id="2616" r:id="rId770"/>
    <p:sldId id="2615" r:id="rId771"/>
    <p:sldId id="2614" r:id="rId772"/>
    <p:sldId id="2613" r:id="rId773"/>
    <p:sldId id="2612" r:id="rId774"/>
    <p:sldId id="2611" r:id="rId775"/>
    <p:sldId id="2610" r:id="rId776"/>
    <p:sldId id="2609" r:id="rId777"/>
    <p:sldId id="2608" r:id="rId778"/>
    <p:sldId id="2607" r:id="rId779"/>
    <p:sldId id="2606" r:id="rId780"/>
    <p:sldId id="2605" r:id="rId781"/>
    <p:sldId id="2604" r:id="rId782"/>
    <p:sldId id="2603" r:id="rId783"/>
    <p:sldId id="2602" r:id="rId784"/>
    <p:sldId id="2601" r:id="rId785"/>
    <p:sldId id="2600" r:id="rId786"/>
    <p:sldId id="2599" r:id="rId787"/>
    <p:sldId id="2598" r:id="rId788"/>
    <p:sldId id="2597" r:id="rId789"/>
    <p:sldId id="2596" r:id="rId790"/>
    <p:sldId id="2595" r:id="rId791"/>
    <p:sldId id="2594" r:id="rId792"/>
    <p:sldId id="2593" r:id="rId793"/>
    <p:sldId id="2592" r:id="rId794"/>
    <p:sldId id="2591" r:id="rId795"/>
    <p:sldId id="2590" r:id="rId796"/>
    <p:sldId id="2589" r:id="rId797"/>
    <p:sldId id="2588" r:id="rId798"/>
    <p:sldId id="2587" r:id="rId799"/>
    <p:sldId id="2586" r:id="rId800"/>
    <p:sldId id="2585" r:id="rId801"/>
    <p:sldId id="2584" r:id="rId802"/>
    <p:sldId id="2583" r:id="rId803"/>
    <p:sldId id="2582" r:id="rId804"/>
    <p:sldId id="2581" r:id="rId805"/>
    <p:sldId id="2580" r:id="rId806"/>
    <p:sldId id="2579" r:id="rId807"/>
    <p:sldId id="2578" r:id="rId808"/>
    <p:sldId id="2577" r:id="rId809"/>
    <p:sldId id="2576" r:id="rId810"/>
    <p:sldId id="2575" r:id="rId811"/>
    <p:sldId id="2574" r:id="rId812"/>
    <p:sldId id="2573" r:id="rId813"/>
    <p:sldId id="2572" r:id="rId814"/>
    <p:sldId id="2571" r:id="rId815"/>
    <p:sldId id="2570" r:id="rId816"/>
    <p:sldId id="2569" r:id="rId817"/>
    <p:sldId id="2568" r:id="rId818"/>
    <p:sldId id="2567" r:id="rId819"/>
    <p:sldId id="2566" r:id="rId820"/>
    <p:sldId id="2565" r:id="rId821"/>
    <p:sldId id="2564" r:id="rId822"/>
    <p:sldId id="2563" r:id="rId823"/>
    <p:sldId id="2562" r:id="rId824"/>
    <p:sldId id="2561" r:id="rId825"/>
    <p:sldId id="2560" r:id="rId826"/>
    <p:sldId id="2559" r:id="rId827"/>
    <p:sldId id="2558" r:id="rId828"/>
    <p:sldId id="2557" r:id="rId829"/>
    <p:sldId id="2556" r:id="rId830"/>
    <p:sldId id="2555" r:id="rId831"/>
    <p:sldId id="2554" r:id="rId832"/>
    <p:sldId id="2553" r:id="rId833"/>
    <p:sldId id="2552" r:id="rId834"/>
    <p:sldId id="2551" r:id="rId835"/>
    <p:sldId id="2550" r:id="rId836"/>
    <p:sldId id="2549" r:id="rId837"/>
    <p:sldId id="2548" r:id="rId838"/>
    <p:sldId id="2547" r:id="rId839"/>
    <p:sldId id="2546" r:id="rId840"/>
    <p:sldId id="2545" r:id="rId841"/>
    <p:sldId id="2544" r:id="rId842"/>
    <p:sldId id="2543" r:id="rId843"/>
    <p:sldId id="2542" r:id="rId844"/>
    <p:sldId id="2541" r:id="rId845"/>
    <p:sldId id="2540" r:id="rId846"/>
    <p:sldId id="2539" r:id="rId847"/>
    <p:sldId id="2538" r:id="rId848"/>
    <p:sldId id="2537" r:id="rId849"/>
    <p:sldId id="2536" r:id="rId850"/>
    <p:sldId id="2535" r:id="rId851"/>
    <p:sldId id="2534" r:id="rId852"/>
    <p:sldId id="2533" r:id="rId853"/>
    <p:sldId id="2532" r:id="rId854"/>
    <p:sldId id="2531" r:id="rId855"/>
    <p:sldId id="2530" r:id="rId856"/>
    <p:sldId id="2529" r:id="rId857"/>
    <p:sldId id="2528" r:id="rId858"/>
    <p:sldId id="2527" r:id="rId859"/>
    <p:sldId id="2526" r:id="rId860"/>
    <p:sldId id="2525" r:id="rId861"/>
    <p:sldId id="2524" r:id="rId862"/>
    <p:sldId id="2523" r:id="rId863"/>
    <p:sldId id="2522" r:id="rId864"/>
    <p:sldId id="2521" r:id="rId865"/>
    <p:sldId id="2520" r:id="rId866"/>
    <p:sldId id="2519" r:id="rId867"/>
    <p:sldId id="2518" r:id="rId868"/>
    <p:sldId id="2517" r:id="rId869"/>
    <p:sldId id="2516" r:id="rId870"/>
    <p:sldId id="2515" r:id="rId871"/>
    <p:sldId id="2514" r:id="rId872"/>
    <p:sldId id="2513" r:id="rId873"/>
    <p:sldId id="2512" r:id="rId874"/>
    <p:sldId id="2511" r:id="rId875"/>
    <p:sldId id="2510" r:id="rId876"/>
    <p:sldId id="2509" r:id="rId877"/>
    <p:sldId id="2508" r:id="rId878"/>
    <p:sldId id="2507" r:id="rId879"/>
    <p:sldId id="2506" r:id="rId880"/>
    <p:sldId id="2505" r:id="rId881"/>
    <p:sldId id="2504" r:id="rId882"/>
    <p:sldId id="2503" r:id="rId883"/>
    <p:sldId id="2502" r:id="rId884"/>
    <p:sldId id="2501" r:id="rId885"/>
    <p:sldId id="2500" r:id="rId886"/>
    <p:sldId id="2499" r:id="rId887"/>
    <p:sldId id="2498" r:id="rId888"/>
    <p:sldId id="2497" r:id="rId889"/>
    <p:sldId id="2496" r:id="rId890"/>
    <p:sldId id="2495" r:id="rId891"/>
    <p:sldId id="2494" r:id="rId892"/>
    <p:sldId id="2493" r:id="rId893"/>
    <p:sldId id="2492" r:id="rId894"/>
    <p:sldId id="2491" r:id="rId895"/>
    <p:sldId id="2490" r:id="rId896"/>
    <p:sldId id="2489" r:id="rId897"/>
    <p:sldId id="2488" r:id="rId898"/>
    <p:sldId id="2487" r:id="rId899"/>
    <p:sldId id="2486" r:id="rId900"/>
    <p:sldId id="2485" r:id="rId901"/>
    <p:sldId id="2484" r:id="rId902"/>
    <p:sldId id="2483" r:id="rId903"/>
    <p:sldId id="2482" r:id="rId904"/>
    <p:sldId id="2481" r:id="rId905"/>
    <p:sldId id="2480" r:id="rId906"/>
    <p:sldId id="2479" r:id="rId907"/>
    <p:sldId id="2478" r:id="rId908"/>
    <p:sldId id="2477" r:id="rId909"/>
    <p:sldId id="2476" r:id="rId910"/>
    <p:sldId id="2475" r:id="rId911"/>
    <p:sldId id="2474" r:id="rId912"/>
    <p:sldId id="2473" r:id="rId913"/>
    <p:sldId id="2472" r:id="rId914"/>
    <p:sldId id="2471" r:id="rId915"/>
    <p:sldId id="2470" r:id="rId916"/>
    <p:sldId id="2469" r:id="rId917"/>
    <p:sldId id="2468" r:id="rId918"/>
    <p:sldId id="2467" r:id="rId919"/>
    <p:sldId id="2466" r:id="rId920"/>
    <p:sldId id="2465" r:id="rId921"/>
    <p:sldId id="2464" r:id="rId922"/>
    <p:sldId id="2463" r:id="rId923"/>
    <p:sldId id="2462" r:id="rId924"/>
    <p:sldId id="2461" r:id="rId925"/>
    <p:sldId id="2460" r:id="rId926"/>
    <p:sldId id="2459" r:id="rId927"/>
    <p:sldId id="2458" r:id="rId928"/>
    <p:sldId id="2457" r:id="rId929"/>
    <p:sldId id="2456" r:id="rId930"/>
    <p:sldId id="2455" r:id="rId931"/>
    <p:sldId id="2454" r:id="rId932"/>
    <p:sldId id="2453" r:id="rId933"/>
    <p:sldId id="2452" r:id="rId934"/>
    <p:sldId id="2451" r:id="rId935"/>
    <p:sldId id="2450" r:id="rId936"/>
    <p:sldId id="2449" r:id="rId937"/>
    <p:sldId id="2448" r:id="rId938"/>
    <p:sldId id="2447" r:id="rId939"/>
    <p:sldId id="2446" r:id="rId940"/>
    <p:sldId id="2445" r:id="rId941"/>
    <p:sldId id="2444" r:id="rId942"/>
    <p:sldId id="2443" r:id="rId943"/>
    <p:sldId id="2442" r:id="rId944"/>
    <p:sldId id="2441" r:id="rId945"/>
    <p:sldId id="2440" r:id="rId946"/>
    <p:sldId id="2439" r:id="rId947"/>
    <p:sldId id="2438" r:id="rId948"/>
    <p:sldId id="2437" r:id="rId949"/>
    <p:sldId id="2436" r:id="rId950"/>
    <p:sldId id="2435" r:id="rId951"/>
    <p:sldId id="2434" r:id="rId952"/>
    <p:sldId id="2433" r:id="rId953"/>
    <p:sldId id="2432" r:id="rId954"/>
    <p:sldId id="2431" r:id="rId955"/>
    <p:sldId id="2430" r:id="rId956"/>
    <p:sldId id="2429" r:id="rId957"/>
    <p:sldId id="2428" r:id="rId958"/>
    <p:sldId id="2427" r:id="rId959"/>
    <p:sldId id="2426" r:id="rId960"/>
    <p:sldId id="2425" r:id="rId961"/>
    <p:sldId id="2424" r:id="rId962"/>
    <p:sldId id="2423" r:id="rId963"/>
    <p:sldId id="2422" r:id="rId964"/>
    <p:sldId id="2421" r:id="rId965"/>
    <p:sldId id="2420" r:id="rId966"/>
    <p:sldId id="2419" r:id="rId967"/>
    <p:sldId id="2418" r:id="rId968"/>
    <p:sldId id="2417" r:id="rId969"/>
    <p:sldId id="2416" r:id="rId970"/>
    <p:sldId id="2415" r:id="rId971"/>
    <p:sldId id="2414" r:id="rId972"/>
    <p:sldId id="2413" r:id="rId973"/>
    <p:sldId id="2412" r:id="rId974"/>
    <p:sldId id="2411" r:id="rId975"/>
    <p:sldId id="2410" r:id="rId976"/>
    <p:sldId id="2409" r:id="rId977"/>
    <p:sldId id="2408" r:id="rId978"/>
    <p:sldId id="2407" r:id="rId979"/>
    <p:sldId id="2406" r:id="rId980"/>
    <p:sldId id="2405" r:id="rId981"/>
    <p:sldId id="2404" r:id="rId982"/>
    <p:sldId id="2403" r:id="rId983"/>
    <p:sldId id="2402" r:id="rId984"/>
    <p:sldId id="2401" r:id="rId985"/>
    <p:sldId id="2400" r:id="rId986"/>
    <p:sldId id="2399" r:id="rId987"/>
    <p:sldId id="2398" r:id="rId988"/>
    <p:sldId id="2397" r:id="rId989"/>
    <p:sldId id="2396" r:id="rId990"/>
    <p:sldId id="2395" r:id="rId991"/>
    <p:sldId id="2394" r:id="rId992"/>
    <p:sldId id="2393" r:id="rId993"/>
    <p:sldId id="2392" r:id="rId994"/>
    <p:sldId id="2391" r:id="rId995"/>
    <p:sldId id="2390" r:id="rId996"/>
    <p:sldId id="2389" r:id="rId997"/>
    <p:sldId id="2388" r:id="rId998"/>
    <p:sldId id="2387" r:id="rId999"/>
    <p:sldId id="2386" r:id="rId1000"/>
    <p:sldId id="2385" r:id="rId1001"/>
    <p:sldId id="2384" r:id="rId1002"/>
    <p:sldId id="2383" r:id="rId1003"/>
    <p:sldId id="2382" r:id="rId1004"/>
    <p:sldId id="2381" r:id="rId1005"/>
    <p:sldId id="2380" r:id="rId1006"/>
    <p:sldId id="2379" r:id="rId1007"/>
    <p:sldId id="2378" r:id="rId1008"/>
    <p:sldId id="2377" r:id="rId1009"/>
    <p:sldId id="2376" r:id="rId1010"/>
    <p:sldId id="2375" r:id="rId1011"/>
    <p:sldId id="2374" r:id="rId1012"/>
    <p:sldId id="2373" r:id="rId1013"/>
    <p:sldId id="2372" r:id="rId1014"/>
    <p:sldId id="2371" r:id="rId1015"/>
    <p:sldId id="2370" r:id="rId1016"/>
    <p:sldId id="2369" r:id="rId1017"/>
    <p:sldId id="2368" r:id="rId1018"/>
    <p:sldId id="2367" r:id="rId1019"/>
    <p:sldId id="2366" r:id="rId1020"/>
    <p:sldId id="2365" r:id="rId1021"/>
    <p:sldId id="2364" r:id="rId1022"/>
    <p:sldId id="2363" r:id="rId1023"/>
    <p:sldId id="2362" r:id="rId1024"/>
    <p:sldId id="2361" r:id="rId1025"/>
    <p:sldId id="2360" r:id="rId1026"/>
    <p:sldId id="2359" r:id="rId1027"/>
    <p:sldId id="2358" r:id="rId1028"/>
    <p:sldId id="2357" r:id="rId1029"/>
    <p:sldId id="2356" r:id="rId1030"/>
    <p:sldId id="2355" r:id="rId1031"/>
    <p:sldId id="2354" r:id="rId1032"/>
    <p:sldId id="2353" r:id="rId1033"/>
    <p:sldId id="2352" r:id="rId1034"/>
    <p:sldId id="2351" r:id="rId1035"/>
    <p:sldId id="2350" r:id="rId1036"/>
    <p:sldId id="2349" r:id="rId1037"/>
    <p:sldId id="2348" r:id="rId1038"/>
    <p:sldId id="2347" r:id="rId1039"/>
    <p:sldId id="2346" r:id="rId1040"/>
    <p:sldId id="2345" r:id="rId1041"/>
    <p:sldId id="2344" r:id="rId1042"/>
    <p:sldId id="2343" r:id="rId1043"/>
    <p:sldId id="2342" r:id="rId1044"/>
    <p:sldId id="2341" r:id="rId1045"/>
    <p:sldId id="2340" r:id="rId1046"/>
    <p:sldId id="2339" r:id="rId1047"/>
    <p:sldId id="2338" r:id="rId1048"/>
    <p:sldId id="2337" r:id="rId1049"/>
    <p:sldId id="2336" r:id="rId1050"/>
    <p:sldId id="2335" r:id="rId1051"/>
    <p:sldId id="2334" r:id="rId1052"/>
    <p:sldId id="2333" r:id="rId1053"/>
    <p:sldId id="2332" r:id="rId1054"/>
    <p:sldId id="2331" r:id="rId1055"/>
    <p:sldId id="2330" r:id="rId1056"/>
    <p:sldId id="2329" r:id="rId1057"/>
    <p:sldId id="2328" r:id="rId1058"/>
    <p:sldId id="2327" r:id="rId1059"/>
    <p:sldId id="2326" r:id="rId1060"/>
    <p:sldId id="2325" r:id="rId1061"/>
    <p:sldId id="2324" r:id="rId1062"/>
    <p:sldId id="2323" r:id="rId1063"/>
    <p:sldId id="2322" r:id="rId1064"/>
    <p:sldId id="2321" r:id="rId1065"/>
    <p:sldId id="2320" r:id="rId1066"/>
    <p:sldId id="2319" r:id="rId1067"/>
    <p:sldId id="2318" r:id="rId1068"/>
    <p:sldId id="2317" r:id="rId1069"/>
    <p:sldId id="2316" r:id="rId1070"/>
    <p:sldId id="2315" r:id="rId1071"/>
    <p:sldId id="2314" r:id="rId1072"/>
    <p:sldId id="2313" r:id="rId1073"/>
    <p:sldId id="2312" r:id="rId1074"/>
    <p:sldId id="2311" r:id="rId1075"/>
    <p:sldId id="2310" r:id="rId1076"/>
    <p:sldId id="2309" r:id="rId1077"/>
    <p:sldId id="2308" r:id="rId1078"/>
    <p:sldId id="2307" r:id="rId1079"/>
    <p:sldId id="2306" r:id="rId1080"/>
    <p:sldId id="2305" r:id="rId1081"/>
    <p:sldId id="2304" r:id="rId1082"/>
    <p:sldId id="2303" r:id="rId1083"/>
    <p:sldId id="2302" r:id="rId1084"/>
    <p:sldId id="2301" r:id="rId1085"/>
    <p:sldId id="2300" r:id="rId1086"/>
    <p:sldId id="2299" r:id="rId1087"/>
    <p:sldId id="2298" r:id="rId1088"/>
    <p:sldId id="2297" r:id="rId1089"/>
    <p:sldId id="2296" r:id="rId1090"/>
    <p:sldId id="2295" r:id="rId1091"/>
    <p:sldId id="2294" r:id="rId1092"/>
    <p:sldId id="2293" r:id="rId1093"/>
    <p:sldId id="2292" r:id="rId1094"/>
    <p:sldId id="2291" r:id="rId1095"/>
    <p:sldId id="2290" r:id="rId1096"/>
    <p:sldId id="2289" r:id="rId1097"/>
    <p:sldId id="2288" r:id="rId1098"/>
    <p:sldId id="2287" r:id="rId1099"/>
    <p:sldId id="2286" r:id="rId1100"/>
    <p:sldId id="2285" r:id="rId1101"/>
    <p:sldId id="2284" r:id="rId1102"/>
    <p:sldId id="2283" r:id="rId1103"/>
    <p:sldId id="2282" r:id="rId1104"/>
    <p:sldId id="2281" r:id="rId1105"/>
    <p:sldId id="2280" r:id="rId1106"/>
    <p:sldId id="2279" r:id="rId1107"/>
    <p:sldId id="2278" r:id="rId1108"/>
    <p:sldId id="2277" r:id="rId1109"/>
    <p:sldId id="2276" r:id="rId1110"/>
    <p:sldId id="2275" r:id="rId1111"/>
    <p:sldId id="2274" r:id="rId1112"/>
    <p:sldId id="2273" r:id="rId1113"/>
    <p:sldId id="2272" r:id="rId1114"/>
    <p:sldId id="2271" r:id="rId1115"/>
    <p:sldId id="2270" r:id="rId1116"/>
    <p:sldId id="2269" r:id="rId1117"/>
    <p:sldId id="2268" r:id="rId1118"/>
    <p:sldId id="2267" r:id="rId1119"/>
    <p:sldId id="2266" r:id="rId1120"/>
    <p:sldId id="2265" r:id="rId1121"/>
    <p:sldId id="2264" r:id="rId1122"/>
    <p:sldId id="2263" r:id="rId1123"/>
    <p:sldId id="2262" r:id="rId1124"/>
    <p:sldId id="2261" r:id="rId1125"/>
    <p:sldId id="2260" r:id="rId1126"/>
    <p:sldId id="2259" r:id="rId1127"/>
    <p:sldId id="2258" r:id="rId1128"/>
    <p:sldId id="2257" r:id="rId1129"/>
    <p:sldId id="2256" r:id="rId1130"/>
    <p:sldId id="2255" r:id="rId1131"/>
    <p:sldId id="2254" r:id="rId1132"/>
    <p:sldId id="2253" r:id="rId1133"/>
    <p:sldId id="2252" r:id="rId1134"/>
    <p:sldId id="2251" r:id="rId1135"/>
    <p:sldId id="2250" r:id="rId1136"/>
    <p:sldId id="2249" r:id="rId1137"/>
    <p:sldId id="2248" r:id="rId1138"/>
    <p:sldId id="2247" r:id="rId1139"/>
    <p:sldId id="2246" r:id="rId1140"/>
    <p:sldId id="2245" r:id="rId1141"/>
    <p:sldId id="2244" r:id="rId1142"/>
    <p:sldId id="2243" r:id="rId1143"/>
    <p:sldId id="2242" r:id="rId1144"/>
    <p:sldId id="2241" r:id="rId1145"/>
    <p:sldId id="2240" r:id="rId1146"/>
    <p:sldId id="2239" r:id="rId1147"/>
    <p:sldId id="2238" r:id="rId1148"/>
    <p:sldId id="2237" r:id="rId1149"/>
    <p:sldId id="2236" r:id="rId1150"/>
    <p:sldId id="2235" r:id="rId1151"/>
    <p:sldId id="2234" r:id="rId1152"/>
    <p:sldId id="2233" r:id="rId1153"/>
    <p:sldId id="2232" r:id="rId1154"/>
    <p:sldId id="2231" r:id="rId1155"/>
    <p:sldId id="2230" r:id="rId1156"/>
    <p:sldId id="2229" r:id="rId1157"/>
    <p:sldId id="2228" r:id="rId1158"/>
    <p:sldId id="2227" r:id="rId1159"/>
    <p:sldId id="2226" r:id="rId1160"/>
    <p:sldId id="2225" r:id="rId1161"/>
    <p:sldId id="2224" r:id="rId1162"/>
    <p:sldId id="2223" r:id="rId1163"/>
    <p:sldId id="2222" r:id="rId1164"/>
    <p:sldId id="2221" r:id="rId1165"/>
    <p:sldId id="2220" r:id="rId1166"/>
    <p:sldId id="2219" r:id="rId1167"/>
    <p:sldId id="2218" r:id="rId1168"/>
    <p:sldId id="2217" r:id="rId1169"/>
    <p:sldId id="2216" r:id="rId1170"/>
    <p:sldId id="2215" r:id="rId1171"/>
    <p:sldId id="2214" r:id="rId1172"/>
    <p:sldId id="2213" r:id="rId1173"/>
    <p:sldId id="2212" r:id="rId1174"/>
    <p:sldId id="2211" r:id="rId1175"/>
    <p:sldId id="2210" r:id="rId1176"/>
    <p:sldId id="2209" r:id="rId1177"/>
    <p:sldId id="2208" r:id="rId1178"/>
    <p:sldId id="2207" r:id="rId1179"/>
    <p:sldId id="2206" r:id="rId1180"/>
    <p:sldId id="2205" r:id="rId1181"/>
    <p:sldId id="2204" r:id="rId1182"/>
    <p:sldId id="2203" r:id="rId1183"/>
    <p:sldId id="2202" r:id="rId1184"/>
    <p:sldId id="2201" r:id="rId1185"/>
    <p:sldId id="2200" r:id="rId1186"/>
    <p:sldId id="2199" r:id="rId1187"/>
    <p:sldId id="2198" r:id="rId1188"/>
    <p:sldId id="2197" r:id="rId1189"/>
    <p:sldId id="2196" r:id="rId1190"/>
    <p:sldId id="2195" r:id="rId1191"/>
    <p:sldId id="2194" r:id="rId1192"/>
    <p:sldId id="2193" r:id="rId1193"/>
    <p:sldId id="2192" r:id="rId1194"/>
    <p:sldId id="2191" r:id="rId1195"/>
    <p:sldId id="2190" r:id="rId1196"/>
    <p:sldId id="2189" r:id="rId1197"/>
    <p:sldId id="2188" r:id="rId1198"/>
    <p:sldId id="2187" r:id="rId1199"/>
    <p:sldId id="2186" r:id="rId1200"/>
    <p:sldId id="2185" r:id="rId1201"/>
    <p:sldId id="2184" r:id="rId1202"/>
    <p:sldId id="2183" r:id="rId1203"/>
    <p:sldId id="2182" r:id="rId1204"/>
    <p:sldId id="2181" r:id="rId1205"/>
    <p:sldId id="2180" r:id="rId1206"/>
    <p:sldId id="2179" r:id="rId1207"/>
    <p:sldId id="2178" r:id="rId1208"/>
    <p:sldId id="2177" r:id="rId1209"/>
    <p:sldId id="2176" r:id="rId1210"/>
    <p:sldId id="2175" r:id="rId1211"/>
    <p:sldId id="2174" r:id="rId1212"/>
    <p:sldId id="2173" r:id="rId1213"/>
    <p:sldId id="2172" r:id="rId1214"/>
    <p:sldId id="2171" r:id="rId1215"/>
    <p:sldId id="2170" r:id="rId1216"/>
    <p:sldId id="2169" r:id="rId1217"/>
    <p:sldId id="2168" r:id="rId1218"/>
    <p:sldId id="2167" r:id="rId1219"/>
    <p:sldId id="2166" r:id="rId1220"/>
    <p:sldId id="2165" r:id="rId1221"/>
    <p:sldId id="2164" r:id="rId1222"/>
    <p:sldId id="2163" r:id="rId1223"/>
    <p:sldId id="2162" r:id="rId1224"/>
    <p:sldId id="2161" r:id="rId1225"/>
    <p:sldId id="2160" r:id="rId1226"/>
    <p:sldId id="2159" r:id="rId1227"/>
    <p:sldId id="2158" r:id="rId1228"/>
    <p:sldId id="2157" r:id="rId1229"/>
    <p:sldId id="2156" r:id="rId1230"/>
    <p:sldId id="2155" r:id="rId1231"/>
    <p:sldId id="2154" r:id="rId1232"/>
    <p:sldId id="2153" r:id="rId1233"/>
    <p:sldId id="2152" r:id="rId1234"/>
    <p:sldId id="2151" r:id="rId1235"/>
    <p:sldId id="2150" r:id="rId1236"/>
    <p:sldId id="2149" r:id="rId1237"/>
    <p:sldId id="2148" r:id="rId1238"/>
    <p:sldId id="2147" r:id="rId1239"/>
    <p:sldId id="2146" r:id="rId1240"/>
    <p:sldId id="2145" r:id="rId1241"/>
    <p:sldId id="2144" r:id="rId1242"/>
    <p:sldId id="2143" r:id="rId1243"/>
    <p:sldId id="2142" r:id="rId1244"/>
    <p:sldId id="2141" r:id="rId1245"/>
    <p:sldId id="2140" r:id="rId1246"/>
    <p:sldId id="2139" r:id="rId1247"/>
    <p:sldId id="2138" r:id="rId1248"/>
    <p:sldId id="2137" r:id="rId1249"/>
    <p:sldId id="2136" r:id="rId1250"/>
    <p:sldId id="2135" r:id="rId1251"/>
    <p:sldId id="2134" r:id="rId1252"/>
    <p:sldId id="2133" r:id="rId1253"/>
    <p:sldId id="2132" r:id="rId1254"/>
    <p:sldId id="2131" r:id="rId1255"/>
    <p:sldId id="2130" r:id="rId1256"/>
    <p:sldId id="2129" r:id="rId1257"/>
    <p:sldId id="2128" r:id="rId1258"/>
    <p:sldId id="2127" r:id="rId1259"/>
    <p:sldId id="2126" r:id="rId1260"/>
    <p:sldId id="2125" r:id="rId1261"/>
    <p:sldId id="2124" r:id="rId1262"/>
    <p:sldId id="2123" r:id="rId1263"/>
    <p:sldId id="2122" r:id="rId1264"/>
    <p:sldId id="2121" r:id="rId1265"/>
    <p:sldId id="2120" r:id="rId1266"/>
    <p:sldId id="2119" r:id="rId1267"/>
    <p:sldId id="2118" r:id="rId1268"/>
    <p:sldId id="2117" r:id="rId1269"/>
    <p:sldId id="2116" r:id="rId1270"/>
    <p:sldId id="2115" r:id="rId1271"/>
    <p:sldId id="2114" r:id="rId1272"/>
    <p:sldId id="2113" r:id="rId1273"/>
    <p:sldId id="2112" r:id="rId1274"/>
    <p:sldId id="2111" r:id="rId1275"/>
    <p:sldId id="2110" r:id="rId1276"/>
    <p:sldId id="2109" r:id="rId1277"/>
    <p:sldId id="2108" r:id="rId1278"/>
    <p:sldId id="2107" r:id="rId1279"/>
    <p:sldId id="2106" r:id="rId1280"/>
    <p:sldId id="2105" r:id="rId1281"/>
    <p:sldId id="2104" r:id="rId1282"/>
    <p:sldId id="2103" r:id="rId1283"/>
    <p:sldId id="2102" r:id="rId1284"/>
    <p:sldId id="2101" r:id="rId1285"/>
    <p:sldId id="2100" r:id="rId1286"/>
    <p:sldId id="2099" r:id="rId1287"/>
    <p:sldId id="2098" r:id="rId1288"/>
    <p:sldId id="2097" r:id="rId1289"/>
    <p:sldId id="2096" r:id="rId1290"/>
    <p:sldId id="2095" r:id="rId1291"/>
    <p:sldId id="2094" r:id="rId1292"/>
    <p:sldId id="2093" r:id="rId1293"/>
    <p:sldId id="2092" r:id="rId1294"/>
    <p:sldId id="2091" r:id="rId1295"/>
    <p:sldId id="2090" r:id="rId1296"/>
    <p:sldId id="2089" r:id="rId1297"/>
    <p:sldId id="2088" r:id="rId1298"/>
    <p:sldId id="2087" r:id="rId1299"/>
    <p:sldId id="2086" r:id="rId1300"/>
    <p:sldId id="2085" r:id="rId1301"/>
    <p:sldId id="2084" r:id="rId1302"/>
    <p:sldId id="2083" r:id="rId1303"/>
    <p:sldId id="2082" r:id="rId1304"/>
    <p:sldId id="2081" r:id="rId1305"/>
    <p:sldId id="2080" r:id="rId1306"/>
    <p:sldId id="2079" r:id="rId1307"/>
    <p:sldId id="2078" r:id="rId1308"/>
    <p:sldId id="2077" r:id="rId1309"/>
    <p:sldId id="2076" r:id="rId1310"/>
    <p:sldId id="2075" r:id="rId1311"/>
    <p:sldId id="2074" r:id="rId1312"/>
    <p:sldId id="2073" r:id="rId1313"/>
    <p:sldId id="2072" r:id="rId1314"/>
    <p:sldId id="2071" r:id="rId1315"/>
    <p:sldId id="2070" r:id="rId1316"/>
    <p:sldId id="2069" r:id="rId1317"/>
    <p:sldId id="2068" r:id="rId1318"/>
    <p:sldId id="2067" r:id="rId1319"/>
    <p:sldId id="2066" r:id="rId1320"/>
    <p:sldId id="2065" r:id="rId1321"/>
    <p:sldId id="2064" r:id="rId1322"/>
    <p:sldId id="2063" r:id="rId1323"/>
    <p:sldId id="2062" r:id="rId1324"/>
    <p:sldId id="2061" r:id="rId1325"/>
    <p:sldId id="2060" r:id="rId1326"/>
    <p:sldId id="2059" r:id="rId1327"/>
    <p:sldId id="2058" r:id="rId1328"/>
    <p:sldId id="2057" r:id="rId1329"/>
    <p:sldId id="2056" r:id="rId1330"/>
    <p:sldId id="2055" r:id="rId1331"/>
    <p:sldId id="2054" r:id="rId1332"/>
    <p:sldId id="2053" r:id="rId1333"/>
    <p:sldId id="2052" r:id="rId1334"/>
    <p:sldId id="2051" r:id="rId1335"/>
    <p:sldId id="2050" r:id="rId1336"/>
    <p:sldId id="2049" r:id="rId1337"/>
    <p:sldId id="2048" r:id="rId1338"/>
    <p:sldId id="2047" r:id="rId1339"/>
    <p:sldId id="2046" r:id="rId1340"/>
    <p:sldId id="2045" r:id="rId1341"/>
    <p:sldId id="2044" r:id="rId1342"/>
    <p:sldId id="2043" r:id="rId1343"/>
    <p:sldId id="2042" r:id="rId1344"/>
    <p:sldId id="2041" r:id="rId1345"/>
    <p:sldId id="2040" r:id="rId1346"/>
    <p:sldId id="2039" r:id="rId1347"/>
    <p:sldId id="2038" r:id="rId1348"/>
    <p:sldId id="2037" r:id="rId1349"/>
    <p:sldId id="2036" r:id="rId1350"/>
    <p:sldId id="2035" r:id="rId1351"/>
    <p:sldId id="2034" r:id="rId1352"/>
    <p:sldId id="2033" r:id="rId1353"/>
    <p:sldId id="2032" r:id="rId1354"/>
    <p:sldId id="2031" r:id="rId1355"/>
    <p:sldId id="2030" r:id="rId1356"/>
    <p:sldId id="2029" r:id="rId1357"/>
    <p:sldId id="2028" r:id="rId1358"/>
    <p:sldId id="2027" r:id="rId1359"/>
    <p:sldId id="2026" r:id="rId1360"/>
    <p:sldId id="2025" r:id="rId1361"/>
    <p:sldId id="2024" r:id="rId1362"/>
    <p:sldId id="2023" r:id="rId1363"/>
    <p:sldId id="2022" r:id="rId1364"/>
    <p:sldId id="2021" r:id="rId1365"/>
    <p:sldId id="2020" r:id="rId1366"/>
    <p:sldId id="2019" r:id="rId1367"/>
    <p:sldId id="2018" r:id="rId1368"/>
    <p:sldId id="2017" r:id="rId1369"/>
    <p:sldId id="2016" r:id="rId1370"/>
    <p:sldId id="2015" r:id="rId1371"/>
    <p:sldId id="2014" r:id="rId1372"/>
    <p:sldId id="2013" r:id="rId1373"/>
    <p:sldId id="2012" r:id="rId1374"/>
    <p:sldId id="2011" r:id="rId1375"/>
    <p:sldId id="2010" r:id="rId1376"/>
    <p:sldId id="2009" r:id="rId1377"/>
    <p:sldId id="2008" r:id="rId1378"/>
    <p:sldId id="2007" r:id="rId1379"/>
    <p:sldId id="2006" r:id="rId1380"/>
    <p:sldId id="2005" r:id="rId1381"/>
    <p:sldId id="2004" r:id="rId1382"/>
    <p:sldId id="2003" r:id="rId1383"/>
    <p:sldId id="2002" r:id="rId1384"/>
    <p:sldId id="2001" r:id="rId1385"/>
    <p:sldId id="2000" r:id="rId1386"/>
    <p:sldId id="1999" r:id="rId1387"/>
    <p:sldId id="1998" r:id="rId1388"/>
    <p:sldId id="1997" r:id="rId1389"/>
    <p:sldId id="1996" r:id="rId1390"/>
    <p:sldId id="1995" r:id="rId1391"/>
    <p:sldId id="1994" r:id="rId1392"/>
    <p:sldId id="1993" r:id="rId1393"/>
    <p:sldId id="1992" r:id="rId1394"/>
    <p:sldId id="1991" r:id="rId1395"/>
    <p:sldId id="1990" r:id="rId1396"/>
    <p:sldId id="1989" r:id="rId1397"/>
    <p:sldId id="1988" r:id="rId1398"/>
    <p:sldId id="1987" r:id="rId1399"/>
    <p:sldId id="1986" r:id="rId1400"/>
    <p:sldId id="1985" r:id="rId1401"/>
    <p:sldId id="1984" r:id="rId1402"/>
    <p:sldId id="1983" r:id="rId1403"/>
    <p:sldId id="1982" r:id="rId1404"/>
    <p:sldId id="1981" r:id="rId1405"/>
    <p:sldId id="1980" r:id="rId1406"/>
    <p:sldId id="1979" r:id="rId1407"/>
    <p:sldId id="1978" r:id="rId1408"/>
    <p:sldId id="1977" r:id="rId1409"/>
    <p:sldId id="1976" r:id="rId1410"/>
    <p:sldId id="1975" r:id="rId1411"/>
    <p:sldId id="1974" r:id="rId1412"/>
    <p:sldId id="1973" r:id="rId1413"/>
    <p:sldId id="1972" r:id="rId1414"/>
    <p:sldId id="1971" r:id="rId1415"/>
    <p:sldId id="1970" r:id="rId1416"/>
    <p:sldId id="1969" r:id="rId1417"/>
    <p:sldId id="1968" r:id="rId1418"/>
    <p:sldId id="1967" r:id="rId1419"/>
    <p:sldId id="1966" r:id="rId1420"/>
    <p:sldId id="1965" r:id="rId1421"/>
    <p:sldId id="1964" r:id="rId1422"/>
    <p:sldId id="1963" r:id="rId1423"/>
    <p:sldId id="1962" r:id="rId1424"/>
    <p:sldId id="1961" r:id="rId1425"/>
    <p:sldId id="1960" r:id="rId1426"/>
    <p:sldId id="1959" r:id="rId1427"/>
    <p:sldId id="1958" r:id="rId1428"/>
    <p:sldId id="1957" r:id="rId1429"/>
    <p:sldId id="1956" r:id="rId1430"/>
    <p:sldId id="1955" r:id="rId1431"/>
    <p:sldId id="1954" r:id="rId1432"/>
    <p:sldId id="1953" r:id="rId1433"/>
    <p:sldId id="1952" r:id="rId1434"/>
    <p:sldId id="1951" r:id="rId1435"/>
    <p:sldId id="1950" r:id="rId1436"/>
    <p:sldId id="1949" r:id="rId1437"/>
    <p:sldId id="1948" r:id="rId1438"/>
    <p:sldId id="1947" r:id="rId1439"/>
    <p:sldId id="1946" r:id="rId1440"/>
    <p:sldId id="1945" r:id="rId1441"/>
    <p:sldId id="1944" r:id="rId1442"/>
    <p:sldId id="1943" r:id="rId1443"/>
    <p:sldId id="1942" r:id="rId1444"/>
    <p:sldId id="1941" r:id="rId1445"/>
    <p:sldId id="1940" r:id="rId1446"/>
    <p:sldId id="1939" r:id="rId1447"/>
    <p:sldId id="1938" r:id="rId1448"/>
    <p:sldId id="1937" r:id="rId1449"/>
    <p:sldId id="1936" r:id="rId1450"/>
    <p:sldId id="1935" r:id="rId1451"/>
    <p:sldId id="1934" r:id="rId1452"/>
    <p:sldId id="1933" r:id="rId1453"/>
    <p:sldId id="1932" r:id="rId1454"/>
    <p:sldId id="1931" r:id="rId1455"/>
    <p:sldId id="1930" r:id="rId1456"/>
    <p:sldId id="1929" r:id="rId1457"/>
    <p:sldId id="1928" r:id="rId1458"/>
    <p:sldId id="1927" r:id="rId1459"/>
    <p:sldId id="1926" r:id="rId1460"/>
    <p:sldId id="1925" r:id="rId1461"/>
    <p:sldId id="1924" r:id="rId1462"/>
    <p:sldId id="1923" r:id="rId1463"/>
    <p:sldId id="1922" r:id="rId1464"/>
    <p:sldId id="1921" r:id="rId1465"/>
    <p:sldId id="1920" r:id="rId1466"/>
    <p:sldId id="1919" r:id="rId1467"/>
    <p:sldId id="1918" r:id="rId1468"/>
    <p:sldId id="1917" r:id="rId1469"/>
    <p:sldId id="1916" r:id="rId1470"/>
    <p:sldId id="1915" r:id="rId1471"/>
    <p:sldId id="1914" r:id="rId1472"/>
    <p:sldId id="1913" r:id="rId1473"/>
    <p:sldId id="1912" r:id="rId1474"/>
    <p:sldId id="1911" r:id="rId1475"/>
    <p:sldId id="1910" r:id="rId1476"/>
    <p:sldId id="1909" r:id="rId1477"/>
    <p:sldId id="1908" r:id="rId1478"/>
    <p:sldId id="1907" r:id="rId1479"/>
    <p:sldId id="1906" r:id="rId1480"/>
    <p:sldId id="1905" r:id="rId1481"/>
    <p:sldId id="1904" r:id="rId1482"/>
    <p:sldId id="1903" r:id="rId1483"/>
    <p:sldId id="1902" r:id="rId1484"/>
    <p:sldId id="1901" r:id="rId1485"/>
    <p:sldId id="1900" r:id="rId1486"/>
    <p:sldId id="1899" r:id="rId1487"/>
    <p:sldId id="1898" r:id="rId1488"/>
    <p:sldId id="1897" r:id="rId1489"/>
    <p:sldId id="1896" r:id="rId1490"/>
    <p:sldId id="1895" r:id="rId1491"/>
    <p:sldId id="1894" r:id="rId1492"/>
    <p:sldId id="1893" r:id="rId1493"/>
    <p:sldId id="1892" r:id="rId1494"/>
    <p:sldId id="1891" r:id="rId1495"/>
    <p:sldId id="1890" r:id="rId1496"/>
    <p:sldId id="1889" r:id="rId1497"/>
    <p:sldId id="1888" r:id="rId1498"/>
    <p:sldId id="1887" r:id="rId1499"/>
    <p:sldId id="1886" r:id="rId1500"/>
    <p:sldId id="1885" r:id="rId1501"/>
    <p:sldId id="1884" r:id="rId1502"/>
    <p:sldId id="1883" r:id="rId1503"/>
    <p:sldId id="1882" r:id="rId1504"/>
    <p:sldId id="1881" r:id="rId1505"/>
    <p:sldId id="1880" r:id="rId1506"/>
    <p:sldId id="1879" r:id="rId1507"/>
    <p:sldId id="1878" r:id="rId1508"/>
    <p:sldId id="1877" r:id="rId1509"/>
    <p:sldId id="1876" r:id="rId1510"/>
    <p:sldId id="1875" r:id="rId1511"/>
    <p:sldId id="1874" r:id="rId1512"/>
    <p:sldId id="1873" r:id="rId1513"/>
    <p:sldId id="1872" r:id="rId1514"/>
    <p:sldId id="1871" r:id="rId1515"/>
    <p:sldId id="1870" r:id="rId1516"/>
    <p:sldId id="1869" r:id="rId1517"/>
    <p:sldId id="1868" r:id="rId1518"/>
    <p:sldId id="1867" r:id="rId1519"/>
    <p:sldId id="1866" r:id="rId1520"/>
    <p:sldId id="1865" r:id="rId1521"/>
    <p:sldId id="1864" r:id="rId1522"/>
    <p:sldId id="1863" r:id="rId1523"/>
    <p:sldId id="1862" r:id="rId1524"/>
    <p:sldId id="1861" r:id="rId1525"/>
    <p:sldId id="1860" r:id="rId1526"/>
    <p:sldId id="1859" r:id="rId1527"/>
    <p:sldId id="1858" r:id="rId1528"/>
    <p:sldId id="1857" r:id="rId1529"/>
    <p:sldId id="1856" r:id="rId1530"/>
    <p:sldId id="1855" r:id="rId1531"/>
    <p:sldId id="1854" r:id="rId1532"/>
    <p:sldId id="1853" r:id="rId1533"/>
    <p:sldId id="1852" r:id="rId1534"/>
    <p:sldId id="1851" r:id="rId1535"/>
    <p:sldId id="1850" r:id="rId1536"/>
    <p:sldId id="1849" r:id="rId1537"/>
    <p:sldId id="1848" r:id="rId1538"/>
    <p:sldId id="1847" r:id="rId1539"/>
    <p:sldId id="1846" r:id="rId1540"/>
    <p:sldId id="1845" r:id="rId1541"/>
    <p:sldId id="1844" r:id="rId1542"/>
    <p:sldId id="1843" r:id="rId1543"/>
    <p:sldId id="1842" r:id="rId1544"/>
    <p:sldId id="1841" r:id="rId1545"/>
    <p:sldId id="1840" r:id="rId1546"/>
    <p:sldId id="1839" r:id="rId1547"/>
    <p:sldId id="1838" r:id="rId1548"/>
    <p:sldId id="1837" r:id="rId1549"/>
    <p:sldId id="1836" r:id="rId1550"/>
    <p:sldId id="1835" r:id="rId1551"/>
    <p:sldId id="1834" r:id="rId1552"/>
    <p:sldId id="1833" r:id="rId1553"/>
    <p:sldId id="1832" r:id="rId1554"/>
    <p:sldId id="1831" r:id="rId1555"/>
    <p:sldId id="1830" r:id="rId1556"/>
    <p:sldId id="1829" r:id="rId1557"/>
    <p:sldId id="1828" r:id="rId1558"/>
    <p:sldId id="1827" r:id="rId1559"/>
    <p:sldId id="1826" r:id="rId1560"/>
    <p:sldId id="1825" r:id="rId1561"/>
    <p:sldId id="1824" r:id="rId1562"/>
    <p:sldId id="1823" r:id="rId1563"/>
    <p:sldId id="1822" r:id="rId1564"/>
    <p:sldId id="1821" r:id="rId1565"/>
    <p:sldId id="1820" r:id="rId1566"/>
    <p:sldId id="1819" r:id="rId1567"/>
    <p:sldId id="1818" r:id="rId1568"/>
    <p:sldId id="1817" r:id="rId1569"/>
    <p:sldId id="1816" r:id="rId1570"/>
    <p:sldId id="1815" r:id="rId1571"/>
    <p:sldId id="1814" r:id="rId1572"/>
    <p:sldId id="1813" r:id="rId1573"/>
    <p:sldId id="1812" r:id="rId1574"/>
    <p:sldId id="1811" r:id="rId1575"/>
    <p:sldId id="1810" r:id="rId1576"/>
    <p:sldId id="1809" r:id="rId1577"/>
    <p:sldId id="1808" r:id="rId1578"/>
    <p:sldId id="1807" r:id="rId1579"/>
    <p:sldId id="1806" r:id="rId1580"/>
    <p:sldId id="1805" r:id="rId1581"/>
    <p:sldId id="1804" r:id="rId1582"/>
    <p:sldId id="1803" r:id="rId1583"/>
    <p:sldId id="1802" r:id="rId1584"/>
    <p:sldId id="1801" r:id="rId1585"/>
    <p:sldId id="1800" r:id="rId1586"/>
    <p:sldId id="1799" r:id="rId1587"/>
    <p:sldId id="1798" r:id="rId1588"/>
    <p:sldId id="1797" r:id="rId1589"/>
    <p:sldId id="1796" r:id="rId1590"/>
    <p:sldId id="1795" r:id="rId1591"/>
    <p:sldId id="1794" r:id="rId1592"/>
    <p:sldId id="1793" r:id="rId1593"/>
    <p:sldId id="1792" r:id="rId1594"/>
    <p:sldId id="1791" r:id="rId1595"/>
    <p:sldId id="1790" r:id="rId1596"/>
    <p:sldId id="1789" r:id="rId1597"/>
    <p:sldId id="1788" r:id="rId1598"/>
    <p:sldId id="1787" r:id="rId1599"/>
    <p:sldId id="1786" r:id="rId1600"/>
    <p:sldId id="1785" r:id="rId1601"/>
    <p:sldId id="1784" r:id="rId1602"/>
    <p:sldId id="1783" r:id="rId1603"/>
    <p:sldId id="1782" r:id="rId1604"/>
    <p:sldId id="1781" r:id="rId1605"/>
    <p:sldId id="1780" r:id="rId1606"/>
    <p:sldId id="1779" r:id="rId1607"/>
    <p:sldId id="1778" r:id="rId1608"/>
    <p:sldId id="1777" r:id="rId1609"/>
    <p:sldId id="1776" r:id="rId1610"/>
    <p:sldId id="1775" r:id="rId1611"/>
    <p:sldId id="1774" r:id="rId1612"/>
    <p:sldId id="1773" r:id="rId1613"/>
    <p:sldId id="1772" r:id="rId1614"/>
    <p:sldId id="1771" r:id="rId1615"/>
    <p:sldId id="1770" r:id="rId1616"/>
    <p:sldId id="1769" r:id="rId1617"/>
    <p:sldId id="1768" r:id="rId1618"/>
    <p:sldId id="1767" r:id="rId1619"/>
    <p:sldId id="1766" r:id="rId1620"/>
    <p:sldId id="1765" r:id="rId1621"/>
    <p:sldId id="1764" r:id="rId1622"/>
    <p:sldId id="1763" r:id="rId1623"/>
    <p:sldId id="1762" r:id="rId1624"/>
    <p:sldId id="1761" r:id="rId1625"/>
    <p:sldId id="1760" r:id="rId1626"/>
    <p:sldId id="1759" r:id="rId1627"/>
    <p:sldId id="1758" r:id="rId1628"/>
    <p:sldId id="1757" r:id="rId1629"/>
    <p:sldId id="1756" r:id="rId1630"/>
    <p:sldId id="1755" r:id="rId1631"/>
    <p:sldId id="1754" r:id="rId1632"/>
    <p:sldId id="1753" r:id="rId1633"/>
    <p:sldId id="1752" r:id="rId1634"/>
    <p:sldId id="1751" r:id="rId1635"/>
    <p:sldId id="1750" r:id="rId1636"/>
    <p:sldId id="1749" r:id="rId1637"/>
    <p:sldId id="1748" r:id="rId1638"/>
    <p:sldId id="1747" r:id="rId1639"/>
    <p:sldId id="1746" r:id="rId1640"/>
    <p:sldId id="1745" r:id="rId1641"/>
    <p:sldId id="1744" r:id="rId1642"/>
    <p:sldId id="1743" r:id="rId1643"/>
    <p:sldId id="1742" r:id="rId1644"/>
    <p:sldId id="1741" r:id="rId1645"/>
    <p:sldId id="1740" r:id="rId1646"/>
    <p:sldId id="1739" r:id="rId1647"/>
    <p:sldId id="1738" r:id="rId1648"/>
    <p:sldId id="1737" r:id="rId1649"/>
    <p:sldId id="1736" r:id="rId1650"/>
    <p:sldId id="1735" r:id="rId1651"/>
    <p:sldId id="1734" r:id="rId1652"/>
    <p:sldId id="1733" r:id="rId1653"/>
    <p:sldId id="1732" r:id="rId1654"/>
    <p:sldId id="1731" r:id="rId1655"/>
    <p:sldId id="1730" r:id="rId1656"/>
    <p:sldId id="1729" r:id="rId1657"/>
    <p:sldId id="1728" r:id="rId1658"/>
    <p:sldId id="1727" r:id="rId1659"/>
    <p:sldId id="1726" r:id="rId1660"/>
    <p:sldId id="1725" r:id="rId1661"/>
    <p:sldId id="1724" r:id="rId1662"/>
    <p:sldId id="1723" r:id="rId1663"/>
    <p:sldId id="1722" r:id="rId1664"/>
    <p:sldId id="1721" r:id="rId1665"/>
    <p:sldId id="1720" r:id="rId1666"/>
    <p:sldId id="1719" r:id="rId1667"/>
    <p:sldId id="1718" r:id="rId1668"/>
    <p:sldId id="1717" r:id="rId1669"/>
    <p:sldId id="1716" r:id="rId1670"/>
    <p:sldId id="1715" r:id="rId1671"/>
    <p:sldId id="1714" r:id="rId1672"/>
    <p:sldId id="1713" r:id="rId1673"/>
    <p:sldId id="1712" r:id="rId1674"/>
    <p:sldId id="1711" r:id="rId1675"/>
    <p:sldId id="1710" r:id="rId1676"/>
    <p:sldId id="1709" r:id="rId1677"/>
    <p:sldId id="1708" r:id="rId1678"/>
    <p:sldId id="1707" r:id="rId1679"/>
    <p:sldId id="1706" r:id="rId1680"/>
    <p:sldId id="1705" r:id="rId1681"/>
    <p:sldId id="1704" r:id="rId1682"/>
    <p:sldId id="1703" r:id="rId1683"/>
    <p:sldId id="1702" r:id="rId1684"/>
    <p:sldId id="1701" r:id="rId1685"/>
    <p:sldId id="1700" r:id="rId1686"/>
    <p:sldId id="1699" r:id="rId1687"/>
    <p:sldId id="1698" r:id="rId1688"/>
    <p:sldId id="1697" r:id="rId1689"/>
    <p:sldId id="1696" r:id="rId1690"/>
    <p:sldId id="1695" r:id="rId1691"/>
    <p:sldId id="1694" r:id="rId1692"/>
    <p:sldId id="1693" r:id="rId1693"/>
    <p:sldId id="1692" r:id="rId1694"/>
    <p:sldId id="1691" r:id="rId1695"/>
    <p:sldId id="1690" r:id="rId1696"/>
    <p:sldId id="1689" r:id="rId1697"/>
    <p:sldId id="1688" r:id="rId1698"/>
    <p:sldId id="1687" r:id="rId1699"/>
    <p:sldId id="1686" r:id="rId1700"/>
    <p:sldId id="1685" r:id="rId1701"/>
    <p:sldId id="1684" r:id="rId1702"/>
    <p:sldId id="1683" r:id="rId1703"/>
    <p:sldId id="1682" r:id="rId1704"/>
    <p:sldId id="1681" r:id="rId1705"/>
    <p:sldId id="1680" r:id="rId1706"/>
    <p:sldId id="1679" r:id="rId1707"/>
    <p:sldId id="1678" r:id="rId1708"/>
    <p:sldId id="1677" r:id="rId1709"/>
    <p:sldId id="1676" r:id="rId1710"/>
    <p:sldId id="1675" r:id="rId1711"/>
    <p:sldId id="1674" r:id="rId1712"/>
    <p:sldId id="1673" r:id="rId1713"/>
    <p:sldId id="1672" r:id="rId1714"/>
    <p:sldId id="1671" r:id="rId1715"/>
    <p:sldId id="1670" r:id="rId1716"/>
    <p:sldId id="1669" r:id="rId1717"/>
    <p:sldId id="1668" r:id="rId1718"/>
    <p:sldId id="1667" r:id="rId1719"/>
    <p:sldId id="1666" r:id="rId1720"/>
    <p:sldId id="1665" r:id="rId1721"/>
    <p:sldId id="1664" r:id="rId1722"/>
    <p:sldId id="1663" r:id="rId1723"/>
    <p:sldId id="1662" r:id="rId1724"/>
    <p:sldId id="1661" r:id="rId1725"/>
    <p:sldId id="1660" r:id="rId1726"/>
    <p:sldId id="1659" r:id="rId1727"/>
    <p:sldId id="1658" r:id="rId1728"/>
    <p:sldId id="1657" r:id="rId1729"/>
    <p:sldId id="1656" r:id="rId1730"/>
    <p:sldId id="1655" r:id="rId1731"/>
    <p:sldId id="1654" r:id="rId1732"/>
    <p:sldId id="1653" r:id="rId1733"/>
    <p:sldId id="1652" r:id="rId1734"/>
    <p:sldId id="1651" r:id="rId1735"/>
    <p:sldId id="1650" r:id="rId1736"/>
    <p:sldId id="1649" r:id="rId1737"/>
    <p:sldId id="1648" r:id="rId1738"/>
    <p:sldId id="1647" r:id="rId1739"/>
    <p:sldId id="1646" r:id="rId1740"/>
    <p:sldId id="1645" r:id="rId1741"/>
    <p:sldId id="1644" r:id="rId1742"/>
    <p:sldId id="1643" r:id="rId1743"/>
    <p:sldId id="1642" r:id="rId1744"/>
    <p:sldId id="1641" r:id="rId1745"/>
    <p:sldId id="1640" r:id="rId1746"/>
    <p:sldId id="1639" r:id="rId1747"/>
    <p:sldId id="1638" r:id="rId1748"/>
    <p:sldId id="1637" r:id="rId1749"/>
    <p:sldId id="1636" r:id="rId1750"/>
    <p:sldId id="1635" r:id="rId1751"/>
    <p:sldId id="1634" r:id="rId1752"/>
    <p:sldId id="1633" r:id="rId1753"/>
    <p:sldId id="1632" r:id="rId1754"/>
    <p:sldId id="1631" r:id="rId1755"/>
    <p:sldId id="1630" r:id="rId1756"/>
    <p:sldId id="1629" r:id="rId1757"/>
    <p:sldId id="1628" r:id="rId1758"/>
    <p:sldId id="1627" r:id="rId1759"/>
    <p:sldId id="1626" r:id="rId1760"/>
    <p:sldId id="1625" r:id="rId1761"/>
    <p:sldId id="1624" r:id="rId1762"/>
    <p:sldId id="1623" r:id="rId1763"/>
    <p:sldId id="1622" r:id="rId1764"/>
    <p:sldId id="1621" r:id="rId1765"/>
    <p:sldId id="1620" r:id="rId1766"/>
    <p:sldId id="1619" r:id="rId1767"/>
    <p:sldId id="1618" r:id="rId1768"/>
    <p:sldId id="1617" r:id="rId1769"/>
    <p:sldId id="1616" r:id="rId1770"/>
    <p:sldId id="1615" r:id="rId1771"/>
    <p:sldId id="1614" r:id="rId1772"/>
    <p:sldId id="1613" r:id="rId1773"/>
    <p:sldId id="1612" r:id="rId1774"/>
    <p:sldId id="1611" r:id="rId1775"/>
    <p:sldId id="1610" r:id="rId1776"/>
    <p:sldId id="1609" r:id="rId1777"/>
    <p:sldId id="1608" r:id="rId1778"/>
    <p:sldId id="1607" r:id="rId1779"/>
    <p:sldId id="1606" r:id="rId1780"/>
    <p:sldId id="1605" r:id="rId1781"/>
    <p:sldId id="1604" r:id="rId1782"/>
    <p:sldId id="1603" r:id="rId1783"/>
    <p:sldId id="1602" r:id="rId1784"/>
    <p:sldId id="1601" r:id="rId1785"/>
    <p:sldId id="1600" r:id="rId1786"/>
    <p:sldId id="1599" r:id="rId1787"/>
    <p:sldId id="1598" r:id="rId1788"/>
    <p:sldId id="1597" r:id="rId1789"/>
    <p:sldId id="1596" r:id="rId1790"/>
    <p:sldId id="1595" r:id="rId1791"/>
    <p:sldId id="1594" r:id="rId1792"/>
    <p:sldId id="1593" r:id="rId1793"/>
    <p:sldId id="1592" r:id="rId1794"/>
    <p:sldId id="1591" r:id="rId1795"/>
    <p:sldId id="1590" r:id="rId1796"/>
    <p:sldId id="1589" r:id="rId1797"/>
    <p:sldId id="1588" r:id="rId1798"/>
    <p:sldId id="1587" r:id="rId1799"/>
    <p:sldId id="1586" r:id="rId1800"/>
    <p:sldId id="1585" r:id="rId1801"/>
    <p:sldId id="1584" r:id="rId1802"/>
    <p:sldId id="1583" r:id="rId1803"/>
    <p:sldId id="1582" r:id="rId1804"/>
    <p:sldId id="1581" r:id="rId1805"/>
    <p:sldId id="1580" r:id="rId1806"/>
    <p:sldId id="1579" r:id="rId1807"/>
    <p:sldId id="1578" r:id="rId1808"/>
    <p:sldId id="1577" r:id="rId1809"/>
    <p:sldId id="1576" r:id="rId1810"/>
    <p:sldId id="1575" r:id="rId1811"/>
    <p:sldId id="1574" r:id="rId1812"/>
    <p:sldId id="1573" r:id="rId1813"/>
    <p:sldId id="1572" r:id="rId1814"/>
    <p:sldId id="1571" r:id="rId1815"/>
    <p:sldId id="1570" r:id="rId1816"/>
    <p:sldId id="1569" r:id="rId1817"/>
    <p:sldId id="1568" r:id="rId1818"/>
    <p:sldId id="1567" r:id="rId1819"/>
    <p:sldId id="1566" r:id="rId1820"/>
    <p:sldId id="1565" r:id="rId1821"/>
    <p:sldId id="1564" r:id="rId1822"/>
    <p:sldId id="1563" r:id="rId1823"/>
    <p:sldId id="1562" r:id="rId1824"/>
    <p:sldId id="1561" r:id="rId1825"/>
    <p:sldId id="1560" r:id="rId1826"/>
    <p:sldId id="1559" r:id="rId1827"/>
    <p:sldId id="1558" r:id="rId1828"/>
    <p:sldId id="1557" r:id="rId1829"/>
    <p:sldId id="1556" r:id="rId1830"/>
    <p:sldId id="1555" r:id="rId1831"/>
    <p:sldId id="1554" r:id="rId1832"/>
    <p:sldId id="1553" r:id="rId1833"/>
    <p:sldId id="1552" r:id="rId1834"/>
    <p:sldId id="1551" r:id="rId1835"/>
    <p:sldId id="1550" r:id="rId1836"/>
    <p:sldId id="1549" r:id="rId1837"/>
    <p:sldId id="1548" r:id="rId1838"/>
    <p:sldId id="1547" r:id="rId1839"/>
    <p:sldId id="1546" r:id="rId1840"/>
    <p:sldId id="1545" r:id="rId1841"/>
    <p:sldId id="1544" r:id="rId1842"/>
    <p:sldId id="1543" r:id="rId1843"/>
    <p:sldId id="1542" r:id="rId1844"/>
    <p:sldId id="1541" r:id="rId1845"/>
    <p:sldId id="1540" r:id="rId1846"/>
    <p:sldId id="1539" r:id="rId1847"/>
    <p:sldId id="1538" r:id="rId1848"/>
    <p:sldId id="1537" r:id="rId1849"/>
    <p:sldId id="1536" r:id="rId1850"/>
    <p:sldId id="1535" r:id="rId1851"/>
    <p:sldId id="1534" r:id="rId1852"/>
    <p:sldId id="1533" r:id="rId1853"/>
    <p:sldId id="1532" r:id="rId1854"/>
    <p:sldId id="1531" r:id="rId1855"/>
    <p:sldId id="1530" r:id="rId1856"/>
    <p:sldId id="1529" r:id="rId1857"/>
    <p:sldId id="1528" r:id="rId1858"/>
    <p:sldId id="1527" r:id="rId1859"/>
    <p:sldId id="1526" r:id="rId1860"/>
    <p:sldId id="1525" r:id="rId1861"/>
    <p:sldId id="1524" r:id="rId1862"/>
    <p:sldId id="1523" r:id="rId1863"/>
    <p:sldId id="1522" r:id="rId1864"/>
    <p:sldId id="1521" r:id="rId1865"/>
    <p:sldId id="1520" r:id="rId1866"/>
    <p:sldId id="1519" r:id="rId1867"/>
    <p:sldId id="1518" r:id="rId1868"/>
    <p:sldId id="1517" r:id="rId1869"/>
    <p:sldId id="1516" r:id="rId1870"/>
    <p:sldId id="1515" r:id="rId1871"/>
    <p:sldId id="1514" r:id="rId1872"/>
    <p:sldId id="1513" r:id="rId1873"/>
    <p:sldId id="1512" r:id="rId1874"/>
    <p:sldId id="1511" r:id="rId1875"/>
    <p:sldId id="1510" r:id="rId1876"/>
    <p:sldId id="1509" r:id="rId1877"/>
    <p:sldId id="1508" r:id="rId1878"/>
    <p:sldId id="1507" r:id="rId1879"/>
    <p:sldId id="1506" r:id="rId1880"/>
    <p:sldId id="1505" r:id="rId1881"/>
    <p:sldId id="1504" r:id="rId1882"/>
    <p:sldId id="1503" r:id="rId1883"/>
    <p:sldId id="1502" r:id="rId1884"/>
    <p:sldId id="1501" r:id="rId1885"/>
    <p:sldId id="1500" r:id="rId1886"/>
    <p:sldId id="1499" r:id="rId1887"/>
    <p:sldId id="1498" r:id="rId1888"/>
    <p:sldId id="1497" r:id="rId1889"/>
    <p:sldId id="1496" r:id="rId1890"/>
    <p:sldId id="1495" r:id="rId1891"/>
    <p:sldId id="1494" r:id="rId1892"/>
    <p:sldId id="1493" r:id="rId1893"/>
    <p:sldId id="1492" r:id="rId1894"/>
    <p:sldId id="1491" r:id="rId1895"/>
    <p:sldId id="1490" r:id="rId1896"/>
    <p:sldId id="1489" r:id="rId1897"/>
    <p:sldId id="1488" r:id="rId1898"/>
    <p:sldId id="1487" r:id="rId1899"/>
    <p:sldId id="1486" r:id="rId1900"/>
    <p:sldId id="1485" r:id="rId1901"/>
    <p:sldId id="1484" r:id="rId1902"/>
    <p:sldId id="1483" r:id="rId1903"/>
    <p:sldId id="1482" r:id="rId1904"/>
    <p:sldId id="1481" r:id="rId1905"/>
    <p:sldId id="1480" r:id="rId1906"/>
    <p:sldId id="1479" r:id="rId1907"/>
    <p:sldId id="1478" r:id="rId1908"/>
    <p:sldId id="1477" r:id="rId1909"/>
    <p:sldId id="1476" r:id="rId1910"/>
    <p:sldId id="1475" r:id="rId1911"/>
    <p:sldId id="1474" r:id="rId1912"/>
    <p:sldId id="1473" r:id="rId1913"/>
    <p:sldId id="1472" r:id="rId1914"/>
    <p:sldId id="1471" r:id="rId1915"/>
    <p:sldId id="1470" r:id="rId1916"/>
    <p:sldId id="1469" r:id="rId1917"/>
    <p:sldId id="1468" r:id="rId1918"/>
    <p:sldId id="1467" r:id="rId1919"/>
    <p:sldId id="1466" r:id="rId1920"/>
    <p:sldId id="1465" r:id="rId1921"/>
    <p:sldId id="1464" r:id="rId1922"/>
    <p:sldId id="1463" r:id="rId1923"/>
    <p:sldId id="1462" r:id="rId1924"/>
    <p:sldId id="1461" r:id="rId1925"/>
    <p:sldId id="1460" r:id="rId1926"/>
    <p:sldId id="1459" r:id="rId1927"/>
    <p:sldId id="1458" r:id="rId1928"/>
    <p:sldId id="1457" r:id="rId1929"/>
    <p:sldId id="1456" r:id="rId1930"/>
    <p:sldId id="1455" r:id="rId1931"/>
    <p:sldId id="1454" r:id="rId1932"/>
    <p:sldId id="1453" r:id="rId1933"/>
    <p:sldId id="1452" r:id="rId1934"/>
    <p:sldId id="1451" r:id="rId1935"/>
    <p:sldId id="1450" r:id="rId1936"/>
    <p:sldId id="1449" r:id="rId1937"/>
    <p:sldId id="1448" r:id="rId1938"/>
    <p:sldId id="1447" r:id="rId1939"/>
    <p:sldId id="1446" r:id="rId1940"/>
    <p:sldId id="1445" r:id="rId1941"/>
    <p:sldId id="1444" r:id="rId1942"/>
    <p:sldId id="1443" r:id="rId1943"/>
    <p:sldId id="1442" r:id="rId1944"/>
    <p:sldId id="1441" r:id="rId1945"/>
    <p:sldId id="1440" r:id="rId1946"/>
    <p:sldId id="1439" r:id="rId1947"/>
    <p:sldId id="1438" r:id="rId1948"/>
    <p:sldId id="1437" r:id="rId1949"/>
    <p:sldId id="1436" r:id="rId1950"/>
    <p:sldId id="1435" r:id="rId1951"/>
    <p:sldId id="1434" r:id="rId1952"/>
    <p:sldId id="1433" r:id="rId1953"/>
    <p:sldId id="1432" r:id="rId1954"/>
    <p:sldId id="1431" r:id="rId1955"/>
    <p:sldId id="1430" r:id="rId1956"/>
    <p:sldId id="1429" r:id="rId1957"/>
    <p:sldId id="1428" r:id="rId1958"/>
    <p:sldId id="1427" r:id="rId1959"/>
    <p:sldId id="1426" r:id="rId1960"/>
    <p:sldId id="1425" r:id="rId1961"/>
    <p:sldId id="1424" r:id="rId1962"/>
    <p:sldId id="1423" r:id="rId1963"/>
    <p:sldId id="1422" r:id="rId1964"/>
    <p:sldId id="1421" r:id="rId1965"/>
    <p:sldId id="1420" r:id="rId1966"/>
    <p:sldId id="1419" r:id="rId1967"/>
    <p:sldId id="1418" r:id="rId1968"/>
    <p:sldId id="1417" r:id="rId1969"/>
    <p:sldId id="1416" r:id="rId1970"/>
    <p:sldId id="1415" r:id="rId1971"/>
    <p:sldId id="1414" r:id="rId1972"/>
    <p:sldId id="1413" r:id="rId1973"/>
    <p:sldId id="1412" r:id="rId1974"/>
    <p:sldId id="1411" r:id="rId1975"/>
    <p:sldId id="1410" r:id="rId1976"/>
    <p:sldId id="1409" r:id="rId1977"/>
    <p:sldId id="1408" r:id="rId1978"/>
    <p:sldId id="1407" r:id="rId1979"/>
    <p:sldId id="1406" r:id="rId1980"/>
    <p:sldId id="1405" r:id="rId1981"/>
    <p:sldId id="1404" r:id="rId1982"/>
    <p:sldId id="1403" r:id="rId1983"/>
    <p:sldId id="1402" r:id="rId1984"/>
    <p:sldId id="1401" r:id="rId1985"/>
    <p:sldId id="1400" r:id="rId1986"/>
    <p:sldId id="1399" r:id="rId1987"/>
    <p:sldId id="1398" r:id="rId1988"/>
    <p:sldId id="1397" r:id="rId1989"/>
    <p:sldId id="1396" r:id="rId1990"/>
    <p:sldId id="1395" r:id="rId1991"/>
    <p:sldId id="1394" r:id="rId1992"/>
    <p:sldId id="1393" r:id="rId1993"/>
    <p:sldId id="1392" r:id="rId1994"/>
    <p:sldId id="1391" r:id="rId1995"/>
    <p:sldId id="1390" r:id="rId1996"/>
    <p:sldId id="1389" r:id="rId1997"/>
    <p:sldId id="1388" r:id="rId1998"/>
    <p:sldId id="1387" r:id="rId1999"/>
    <p:sldId id="1386" r:id="rId2000"/>
    <p:sldId id="1385" r:id="rId2001"/>
    <p:sldId id="1384" r:id="rId2002"/>
    <p:sldId id="1383" r:id="rId2003"/>
    <p:sldId id="1382" r:id="rId2004"/>
    <p:sldId id="1381" r:id="rId2005"/>
    <p:sldId id="1380" r:id="rId2006"/>
    <p:sldId id="1379" r:id="rId2007"/>
    <p:sldId id="1378" r:id="rId2008"/>
    <p:sldId id="1377" r:id="rId2009"/>
    <p:sldId id="1376" r:id="rId2010"/>
    <p:sldId id="1375" r:id="rId2011"/>
    <p:sldId id="1374" r:id="rId2012"/>
    <p:sldId id="1373" r:id="rId2013"/>
    <p:sldId id="1372" r:id="rId2014"/>
    <p:sldId id="1371" r:id="rId2015"/>
    <p:sldId id="1370" r:id="rId2016"/>
    <p:sldId id="1369" r:id="rId2017"/>
    <p:sldId id="1368" r:id="rId2018"/>
    <p:sldId id="1367" r:id="rId2019"/>
    <p:sldId id="1366" r:id="rId2020"/>
    <p:sldId id="1365" r:id="rId2021"/>
    <p:sldId id="1364" r:id="rId2022"/>
    <p:sldId id="1363" r:id="rId2023"/>
    <p:sldId id="1362" r:id="rId2024"/>
    <p:sldId id="1361" r:id="rId2025"/>
    <p:sldId id="1360" r:id="rId2026"/>
    <p:sldId id="1359" r:id="rId2027"/>
    <p:sldId id="1358" r:id="rId2028"/>
    <p:sldId id="1357" r:id="rId2029"/>
    <p:sldId id="1356" r:id="rId2030"/>
    <p:sldId id="1355" r:id="rId2031"/>
    <p:sldId id="1354" r:id="rId2032"/>
    <p:sldId id="1353" r:id="rId2033"/>
    <p:sldId id="1352" r:id="rId2034"/>
    <p:sldId id="1351" r:id="rId2035"/>
    <p:sldId id="1350" r:id="rId2036"/>
    <p:sldId id="1349" r:id="rId2037"/>
    <p:sldId id="1348" r:id="rId2038"/>
    <p:sldId id="1347" r:id="rId2039"/>
    <p:sldId id="1346" r:id="rId2040"/>
    <p:sldId id="1345" r:id="rId2041"/>
    <p:sldId id="1344" r:id="rId2042"/>
    <p:sldId id="1343" r:id="rId2043"/>
    <p:sldId id="1342" r:id="rId2044"/>
    <p:sldId id="1341" r:id="rId2045"/>
    <p:sldId id="1340" r:id="rId2046"/>
    <p:sldId id="1339" r:id="rId2047"/>
    <p:sldId id="1338" r:id="rId2048"/>
    <p:sldId id="1337" r:id="rId2049"/>
    <p:sldId id="1336" r:id="rId2050"/>
    <p:sldId id="1335" r:id="rId2051"/>
    <p:sldId id="1334" r:id="rId2052"/>
    <p:sldId id="1333" r:id="rId2053"/>
    <p:sldId id="1332" r:id="rId2054"/>
    <p:sldId id="1331" r:id="rId2055"/>
    <p:sldId id="1330" r:id="rId2056"/>
    <p:sldId id="1329" r:id="rId2057"/>
    <p:sldId id="1328" r:id="rId2058"/>
    <p:sldId id="1327" r:id="rId2059"/>
    <p:sldId id="1326" r:id="rId2060"/>
    <p:sldId id="1325" r:id="rId2061"/>
    <p:sldId id="1324" r:id="rId2062"/>
    <p:sldId id="1323" r:id="rId2063"/>
    <p:sldId id="1322" r:id="rId2064"/>
    <p:sldId id="1321" r:id="rId2065"/>
    <p:sldId id="1320" r:id="rId2066"/>
    <p:sldId id="1319" r:id="rId2067"/>
    <p:sldId id="1318" r:id="rId2068"/>
    <p:sldId id="1317" r:id="rId2069"/>
    <p:sldId id="1316" r:id="rId2070"/>
    <p:sldId id="1315" r:id="rId2071"/>
    <p:sldId id="1314" r:id="rId2072"/>
    <p:sldId id="1313" r:id="rId2073"/>
    <p:sldId id="1312" r:id="rId2074"/>
    <p:sldId id="1311" r:id="rId2075"/>
    <p:sldId id="1310" r:id="rId2076"/>
    <p:sldId id="1309" r:id="rId2077"/>
    <p:sldId id="1308" r:id="rId2078"/>
    <p:sldId id="1307" r:id="rId2079"/>
    <p:sldId id="1306" r:id="rId2080"/>
    <p:sldId id="1305" r:id="rId2081"/>
    <p:sldId id="1304" r:id="rId2082"/>
    <p:sldId id="1303" r:id="rId2083"/>
    <p:sldId id="1302" r:id="rId2084"/>
    <p:sldId id="1301" r:id="rId2085"/>
    <p:sldId id="1300" r:id="rId2086"/>
    <p:sldId id="1299" r:id="rId2087"/>
    <p:sldId id="1298" r:id="rId2088"/>
    <p:sldId id="1297" r:id="rId2089"/>
    <p:sldId id="1296" r:id="rId2090"/>
    <p:sldId id="1295" r:id="rId2091"/>
    <p:sldId id="1294" r:id="rId2092"/>
    <p:sldId id="1293" r:id="rId2093"/>
    <p:sldId id="1292" r:id="rId2094"/>
    <p:sldId id="1291" r:id="rId2095"/>
    <p:sldId id="1290" r:id="rId2096"/>
    <p:sldId id="1289" r:id="rId2097"/>
    <p:sldId id="1288" r:id="rId2098"/>
    <p:sldId id="1287" r:id="rId2099"/>
    <p:sldId id="1286" r:id="rId2100"/>
    <p:sldId id="1285" r:id="rId2101"/>
    <p:sldId id="1284" r:id="rId2102"/>
    <p:sldId id="1283" r:id="rId2103"/>
    <p:sldId id="1282" r:id="rId2104"/>
    <p:sldId id="1281" r:id="rId2105"/>
    <p:sldId id="1280" r:id="rId2106"/>
    <p:sldId id="1279" r:id="rId2107"/>
    <p:sldId id="1278" r:id="rId2108"/>
    <p:sldId id="1277" r:id="rId2109"/>
    <p:sldId id="1276" r:id="rId2110"/>
    <p:sldId id="1275" r:id="rId2111"/>
    <p:sldId id="1274" r:id="rId2112"/>
    <p:sldId id="1273" r:id="rId2113"/>
    <p:sldId id="1272" r:id="rId2114"/>
    <p:sldId id="1271" r:id="rId2115"/>
    <p:sldId id="1270" r:id="rId2116"/>
    <p:sldId id="1269" r:id="rId2117"/>
    <p:sldId id="1268" r:id="rId2118"/>
    <p:sldId id="1267" r:id="rId2119"/>
    <p:sldId id="1266" r:id="rId2120"/>
    <p:sldId id="1265" r:id="rId2121"/>
    <p:sldId id="1264" r:id="rId2122"/>
    <p:sldId id="1263" r:id="rId2123"/>
    <p:sldId id="1262" r:id="rId2124"/>
    <p:sldId id="1261" r:id="rId2125"/>
    <p:sldId id="1260" r:id="rId2126"/>
    <p:sldId id="1259" r:id="rId2127"/>
    <p:sldId id="1258" r:id="rId2128"/>
    <p:sldId id="1257" r:id="rId2129"/>
    <p:sldId id="1256" r:id="rId2130"/>
    <p:sldId id="1255" r:id="rId2131"/>
    <p:sldId id="1254" r:id="rId2132"/>
    <p:sldId id="1253" r:id="rId2133"/>
    <p:sldId id="1252" r:id="rId2134"/>
    <p:sldId id="1251" r:id="rId2135"/>
    <p:sldId id="1250" r:id="rId2136"/>
    <p:sldId id="1249" r:id="rId2137"/>
    <p:sldId id="1248" r:id="rId2138"/>
    <p:sldId id="1247" r:id="rId2139"/>
    <p:sldId id="1246" r:id="rId2140"/>
    <p:sldId id="1245" r:id="rId2141"/>
    <p:sldId id="1244" r:id="rId2142"/>
    <p:sldId id="1243" r:id="rId2143"/>
    <p:sldId id="1242" r:id="rId2144"/>
    <p:sldId id="1241" r:id="rId2145"/>
    <p:sldId id="1240" r:id="rId2146"/>
    <p:sldId id="1239" r:id="rId2147"/>
    <p:sldId id="1238" r:id="rId2148"/>
    <p:sldId id="1237" r:id="rId2149"/>
    <p:sldId id="1236" r:id="rId2150"/>
    <p:sldId id="1235" r:id="rId2151"/>
    <p:sldId id="1234" r:id="rId2152"/>
    <p:sldId id="1233" r:id="rId2153"/>
    <p:sldId id="1232" r:id="rId2154"/>
    <p:sldId id="1231" r:id="rId2155"/>
    <p:sldId id="1230" r:id="rId2156"/>
    <p:sldId id="1229" r:id="rId2157"/>
    <p:sldId id="1228" r:id="rId2158"/>
    <p:sldId id="1227" r:id="rId2159"/>
    <p:sldId id="1226" r:id="rId2160"/>
    <p:sldId id="1225" r:id="rId2161"/>
    <p:sldId id="1224" r:id="rId2162"/>
    <p:sldId id="1223" r:id="rId2163"/>
    <p:sldId id="1222" r:id="rId2164"/>
    <p:sldId id="1221" r:id="rId2165"/>
    <p:sldId id="1220" r:id="rId2166"/>
    <p:sldId id="1219" r:id="rId2167"/>
    <p:sldId id="1218" r:id="rId2168"/>
    <p:sldId id="1217" r:id="rId2169"/>
    <p:sldId id="1216" r:id="rId2170"/>
    <p:sldId id="1215" r:id="rId2171"/>
    <p:sldId id="1214" r:id="rId2172"/>
    <p:sldId id="1213" r:id="rId2173"/>
    <p:sldId id="1212" r:id="rId2174"/>
    <p:sldId id="1211" r:id="rId2175"/>
    <p:sldId id="1210" r:id="rId2176"/>
    <p:sldId id="1209" r:id="rId2177"/>
    <p:sldId id="1208" r:id="rId2178"/>
    <p:sldId id="1207" r:id="rId2179"/>
    <p:sldId id="1206" r:id="rId2180"/>
    <p:sldId id="1205" r:id="rId2181"/>
    <p:sldId id="1204" r:id="rId2182"/>
    <p:sldId id="1203" r:id="rId2183"/>
    <p:sldId id="1202" r:id="rId2184"/>
    <p:sldId id="1201" r:id="rId2185"/>
    <p:sldId id="1200" r:id="rId2186"/>
    <p:sldId id="1199" r:id="rId2187"/>
    <p:sldId id="1198" r:id="rId2188"/>
    <p:sldId id="1197" r:id="rId2189"/>
    <p:sldId id="1196" r:id="rId2190"/>
    <p:sldId id="1195" r:id="rId2191"/>
    <p:sldId id="1194" r:id="rId2192"/>
    <p:sldId id="1193" r:id="rId2193"/>
    <p:sldId id="1192" r:id="rId2194"/>
    <p:sldId id="1191" r:id="rId2195"/>
    <p:sldId id="1190" r:id="rId2196"/>
    <p:sldId id="1189" r:id="rId2197"/>
    <p:sldId id="1188" r:id="rId2198"/>
    <p:sldId id="1187" r:id="rId2199"/>
    <p:sldId id="1186" r:id="rId2200"/>
    <p:sldId id="1185" r:id="rId2201"/>
    <p:sldId id="1184" r:id="rId2202"/>
    <p:sldId id="1183" r:id="rId2203"/>
    <p:sldId id="1182" r:id="rId2204"/>
    <p:sldId id="1181" r:id="rId2205"/>
    <p:sldId id="1180" r:id="rId2206"/>
    <p:sldId id="1179" r:id="rId2207"/>
    <p:sldId id="1178" r:id="rId2208"/>
    <p:sldId id="1177" r:id="rId2209"/>
    <p:sldId id="1176" r:id="rId2210"/>
    <p:sldId id="1175" r:id="rId2211"/>
    <p:sldId id="1174" r:id="rId2212"/>
    <p:sldId id="1173" r:id="rId2213"/>
    <p:sldId id="1172" r:id="rId2214"/>
    <p:sldId id="1171" r:id="rId2215"/>
    <p:sldId id="1170" r:id="rId2216"/>
    <p:sldId id="1169" r:id="rId2217"/>
    <p:sldId id="1168" r:id="rId2218"/>
    <p:sldId id="1167" r:id="rId2219"/>
    <p:sldId id="1166" r:id="rId2220"/>
    <p:sldId id="1165" r:id="rId2221"/>
    <p:sldId id="1164" r:id="rId2222"/>
    <p:sldId id="1163" r:id="rId2223"/>
    <p:sldId id="1162" r:id="rId2224"/>
    <p:sldId id="1161" r:id="rId2225"/>
    <p:sldId id="1160" r:id="rId2226"/>
    <p:sldId id="1159" r:id="rId2227"/>
    <p:sldId id="1158" r:id="rId2228"/>
    <p:sldId id="1157" r:id="rId2229"/>
    <p:sldId id="1156" r:id="rId2230"/>
    <p:sldId id="1155" r:id="rId2231"/>
    <p:sldId id="1154" r:id="rId2232"/>
    <p:sldId id="1153" r:id="rId2233"/>
    <p:sldId id="1152" r:id="rId2234"/>
    <p:sldId id="1151" r:id="rId2235"/>
    <p:sldId id="1150" r:id="rId2236"/>
    <p:sldId id="1149" r:id="rId2237"/>
    <p:sldId id="1148" r:id="rId2238"/>
    <p:sldId id="1147" r:id="rId2239"/>
    <p:sldId id="1146" r:id="rId2240"/>
    <p:sldId id="1145" r:id="rId2241"/>
    <p:sldId id="1144" r:id="rId2242"/>
    <p:sldId id="1143" r:id="rId2243"/>
    <p:sldId id="1142" r:id="rId2244"/>
    <p:sldId id="1141" r:id="rId2245"/>
    <p:sldId id="1140" r:id="rId2246"/>
    <p:sldId id="1139" r:id="rId2247"/>
    <p:sldId id="1138" r:id="rId2248"/>
    <p:sldId id="1137" r:id="rId2249"/>
    <p:sldId id="1136" r:id="rId2250"/>
    <p:sldId id="1135" r:id="rId2251"/>
    <p:sldId id="1134" r:id="rId2252"/>
    <p:sldId id="1133" r:id="rId2253"/>
    <p:sldId id="1132" r:id="rId2254"/>
    <p:sldId id="1131" r:id="rId2255"/>
    <p:sldId id="1130" r:id="rId2256"/>
    <p:sldId id="1129" r:id="rId2257"/>
    <p:sldId id="1128" r:id="rId2258"/>
    <p:sldId id="1127" r:id="rId2259"/>
    <p:sldId id="1126" r:id="rId2260"/>
    <p:sldId id="1125" r:id="rId2261"/>
    <p:sldId id="1124" r:id="rId2262"/>
    <p:sldId id="1123" r:id="rId2263"/>
    <p:sldId id="1122" r:id="rId2264"/>
    <p:sldId id="1121" r:id="rId2265"/>
    <p:sldId id="1120" r:id="rId2266"/>
    <p:sldId id="1119" r:id="rId2267"/>
    <p:sldId id="1118" r:id="rId2268"/>
    <p:sldId id="1117" r:id="rId2269"/>
    <p:sldId id="1116" r:id="rId2270"/>
    <p:sldId id="1115" r:id="rId2271"/>
    <p:sldId id="1114" r:id="rId2272"/>
    <p:sldId id="1113" r:id="rId2273"/>
    <p:sldId id="1112" r:id="rId2274"/>
    <p:sldId id="1111" r:id="rId2275"/>
    <p:sldId id="1110" r:id="rId2276"/>
    <p:sldId id="1109" r:id="rId2277"/>
    <p:sldId id="1108" r:id="rId2278"/>
    <p:sldId id="1107" r:id="rId2279"/>
    <p:sldId id="1106" r:id="rId2280"/>
    <p:sldId id="1105" r:id="rId2281"/>
    <p:sldId id="1104" r:id="rId2282"/>
    <p:sldId id="1103" r:id="rId2283"/>
    <p:sldId id="1102" r:id="rId2284"/>
    <p:sldId id="1101" r:id="rId2285"/>
    <p:sldId id="1100" r:id="rId2286"/>
    <p:sldId id="1099" r:id="rId2287"/>
    <p:sldId id="1098" r:id="rId2288"/>
    <p:sldId id="1097" r:id="rId2289"/>
    <p:sldId id="1096" r:id="rId2290"/>
    <p:sldId id="1095" r:id="rId2291"/>
    <p:sldId id="1094" r:id="rId2292"/>
    <p:sldId id="1093" r:id="rId2293"/>
    <p:sldId id="1092" r:id="rId2294"/>
    <p:sldId id="1091" r:id="rId2295"/>
    <p:sldId id="1090" r:id="rId2296"/>
    <p:sldId id="1089" r:id="rId2297"/>
    <p:sldId id="1088" r:id="rId2298"/>
    <p:sldId id="1087" r:id="rId2299"/>
    <p:sldId id="1086" r:id="rId2300"/>
    <p:sldId id="1085" r:id="rId2301"/>
    <p:sldId id="1084" r:id="rId2302"/>
    <p:sldId id="1083" r:id="rId2303"/>
    <p:sldId id="1082" r:id="rId2304"/>
    <p:sldId id="1081" r:id="rId2305"/>
    <p:sldId id="1080" r:id="rId2306"/>
    <p:sldId id="1079" r:id="rId2307"/>
    <p:sldId id="1078" r:id="rId2308"/>
    <p:sldId id="1077" r:id="rId2309"/>
    <p:sldId id="1076" r:id="rId2310"/>
    <p:sldId id="1075" r:id="rId2311"/>
    <p:sldId id="1074" r:id="rId2312"/>
    <p:sldId id="1073" r:id="rId2313"/>
    <p:sldId id="1072" r:id="rId2314"/>
    <p:sldId id="1071" r:id="rId2315"/>
    <p:sldId id="1070" r:id="rId2316"/>
    <p:sldId id="1069" r:id="rId2317"/>
    <p:sldId id="1068" r:id="rId2318"/>
    <p:sldId id="1067" r:id="rId2319"/>
    <p:sldId id="1066" r:id="rId2320"/>
    <p:sldId id="1065" r:id="rId2321"/>
    <p:sldId id="1064" r:id="rId2322"/>
    <p:sldId id="1063" r:id="rId2323"/>
    <p:sldId id="1062" r:id="rId2324"/>
    <p:sldId id="1061" r:id="rId2325"/>
    <p:sldId id="1060" r:id="rId2326"/>
    <p:sldId id="1059" r:id="rId2327"/>
    <p:sldId id="1058" r:id="rId2328"/>
    <p:sldId id="1057" r:id="rId2329"/>
    <p:sldId id="1056" r:id="rId2330"/>
    <p:sldId id="1055" r:id="rId2331"/>
    <p:sldId id="1054" r:id="rId2332"/>
    <p:sldId id="1053" r:id="rId2333"/>
    <p:sldId id="1052" r:id="rId2334"/>
    <p:sldId id="1051" r:id="rId2335"/>
    <p:sldId id="1050" r:id="rId2336"/>
    <p:sldId id="1049" r:id="rId2337"/>
    <p:sldId id="1048" r:id="rId2338"/>
    <p:sldId id="1047" r:id="rId2339"/>
    <p:sldId id="1046" r:id="rId2340"/>
    <p:sldId id="1045" r:id="rId2341"/>
    <p:sldId id="1044" r:id="rId2342"/>
    <p:sldId id="1043" r:id="rId2343"/>
    <p:sldId id="1042" r:id="rId2344"/>
    <p:sldId id="1041" r:id="rId2345"/>
    <p:sldId id="1040" r:id="rId2346"/>
    <p:sldId id="1039" r:id="rId2347"/>
    <p:sldId id="1038" r:id="rId2348"/>
    <p:sldId id="1037" r:id="rId2349"/>
    <p:sldId id="1036" r:id="rId2350"/>
    <p:sldId id="1035" r:id="rId2351"/>
    <p:sldId id="1034" r:id="rId2352"/>
    <p:sldId id="1033" r:id="rId2353"/>
    <p:sldId id="1032" r:id="rId2354"/>
    <p:sldId id="1031" r:id="rId2355"/>
    <p:sldId id="1030" r:id="rId2356"/>
    <p:sldId id="1029" r:id="rId2357"/>
    <p:sldId id="1028" r:id="rId2358"/>
    <p:sldId id="1027" r:id="rId2359"/>
    <p:sldId id="1026" r:id="rId2360"/>
    <p:sldId id="1025" r:id="rId2361"/>
    <p:sldId id="1024" r:id="rId2362"/>
    <p:sldId id="1023" r:id="rId2363"/>
    <p:sldId id="1022" r:id="rId2364"/>
    <p:sldId id="1021" r:id="rId2365"/>
    <p:sldId id="1020" r:id="rId2366"/>
    <p:sldId id="1019" r:id="rId2367"/>
    <p:sldId id="1018" r:id="rId2368"/>
    <p:sldId id="1017" r:id="rId2369"/>
    <p:sldId id="1016" r:id="rId2370"/>
    <p:sldId id="1015" r:id="rId2371"/>
    <p:sldId id="1014" r:id="rId2372"/>
    <p:sldId id="1013" r:id="rId2373"/>
    <p:sldId id="1012" r:id="rId2374"/>
    <p:sldId id="1011" r:id="rId2375"/>
    <p:sldId id="1010" r:id="rId2376"/>
    <p:sldId id="1009" r:id="rId2377"/>
    <p:sldId id="1008" r:id="rId2378"/>
    <p:sldId id="1007" r:id="rId2379"/>
    <p:sldId id="1006" r:id="rId2380"/>
    <p:sldId id="1005" r:id="rId2381"/>
    <p:sldId id="1004" r:id="rId2382"/>
    <p:sldId id="1003" r:id="rId2383"/>
    <p:sldId id="1002" r:id="rId2384"/>
    <p:sldId id="1001" r:id="rId2385"/>
    <p:sldId id="1000" r:id="rId2386"/>
    <p:sldId id="999" r:id="rId2387"/>
    <p:sldId id="998" r:id="rId2388"/>
    <p:sldId id="997" r:id="rId2389"/>
    <p:sldId id="996" r:id="rId2390"/>
    <p:sldId id="995" r:id="rId2391"/>
    <p:sldId id="994" r:id="rId2392"/>
    <p:sldId id="993" r:id="rId2393"/>
    <p:sldId id="992" r:id="rId2394"/>
    <p:sldId id="991" r:id="rId2395"/>
    <p:sldId id="990" r:id="rId2396"/>
    <p:sldId id="989" r:id="rId2397"/>
    <p:sldId id="988" r:id="rId2398"/>
    <p:sldId id="987" r:id="rId2399"/>
    <p:sldId id="986" r:id="rId2400"/>
    <p:sldId id="985" r:id="rId2401"/>
    <p:sldId id="984" r:id="rId2402"/>
    <p:sldId id="983" r:id="rId2403"/>
    <p:sldId id="982" r:id="rId2404"/>
    <p:sldId id="981" r:id="rId2405"/>
    <p:sldId id="980" r:id="rId2406"/>
    <p:sldId id="979" r:id="rId2407"/>
    <p:sldId id="978" r:id="rId2408"/>
    <p:sldId id="977" r:id="rId2409"/>
    <p:sldId id="976" r:id="rId2410"/>
    <p:sldId id="975" r:id="rId2411"/>
    <p:sldId id="974" r:id="rId2412"/>
    <p:sldId id="973" r:id="rId2413"/>
    <p:sldId id="972" r:id="rId2414"/>
    <p:sldId id="971" r:id="rId2415"/>
    <p:sldId id="970" r:id="rId2416"/>
    <p:sldId id="969" r:id="rId2417"/>
    <p:sldId id="968" r:id="rId2418"/>
    <p:sldId id="967" r:id="rId2419"/>
    <p:sldId id="966" r:id="rId2420"/>
    <p:sldId id="965" r:id="rId2421"/>
    <p:sldId id="964" r:id="rId2422"/>
    <p:sldId id="963" r:id="rId2423"/>
    <p:sldId id="962" r:id="rId2424"/>
    <p:sldId id="961" r:id="rId2425"/>
    <p:sldId id="960" r:id="rId2426"/>
    <p:sldId id="959" r:id="rId2427"/>
    <p:sldId id="958" r:id="rId2428"/>
    <p:sldId id="957" r:id="rId2429"/>
    <p:sldId id="956" r:id="rId2430"/>
    <p:sldId id="955" r:id="rId2431"/>
    <p:sldId id="954" r:id="rId2432"/>
    <p:sldId id="953" r:id="rId2433"/>
    <p:sldId id="952" r:id="rId2434"/>
    <p:sldId id="951" r:id="rId2435"/>
    <p:sldId id="950" r:id="rId2436"/>
    <p:sldId id="949" r:id="rId2437"/>
    <p:sldId id="948" r:id="rId2438"/>
    <p:sldId id="947" r:id="rId2439"/>
    <p:sldId id="946" r:id="rId2440"/>
    <p:sldId id="945" r:id="rId2441"/>
    <p:sldId id="944" r:id="rId2442"/>
    <p:sldId id="943" r:id="rId2443"/>
    <p:sldId id="942" r:id="rId2444"/>
    <p:sldId id="941" r:id="rId2445"/>
    <p:sldId id="940" r:id="rId2446"/>
    <p:sldId id="939" r:id="rId2447"/>
    <p:sldId id="938" r:id="rId2448"/>
    <p:sldId id="937" r:id="rId2449"/>
    <p:sldId id="936" r:id="rId2450"/>
    <p:sldId id="935" r:id="rId2451"/>
    <p:sldId id="934" r:id="rId2452"/>
    <p:sldId id="933" r:id="rId2453"/>
    <p:sldId id="932" r:id="rId2454"/>
    <p:sldId id="931" r:id="rId2455"/>
    <p:sldId id="930" r:id="rId2456"/>
    <p:sldId id="929" r:id="rId2457"/>
    <p:sldId id="928" r:id="rId2458"/>
    <p:sldId id="927" r:id="rId2459"/>
    <p:sldId id="926" r:id="rId2460"/>
    <p:sldId id="925" r:id="rId2461"/>
    <p:sldId id="924" r:id="rId2462"/>
    <p:sldId id="923" r:id="rId2463"/>
    <p:sldId id="922" r:id="rId2464"/>
    <p:sldId id="921" r:id="rId2465"/>
    <p:sldId id="920" r:id="rId2466"/>
    <p:sldId id="919" r:id="rId2467"/>
    <p:sldId id="918" r:id="rId2468"/>
    <p:sldId id="917" r:id="rId2469"/>
    <p:sldId id="916" r:id="rId2470"/>
    <p:sldId id="915" r:id="rId2471"/>
    <p:sldId id="914" r:id="rId2472"/>
    <p:sldId id="913" r:id="rId2473"/>
    <p:sldId id="912" r:id="rId2474"/>
    <p:sldId id="911" r:id="rId2475"/>
    <p:sldId id="910" r:id="rId2476"/>
    <p:sldId id="909" r:id="rId2477"/>
    <p:sldId id="908" r:id="rId2478"/>
    <p:sldId id="907" r:id="rId2479"/>
    <p:sldId id="906" r:id="rId2480"/>
    <p:sldId id="905" r:id="rId2481"/>
    <p:sldId id="904" r:id="rId2482"/>
    <p:sldId id="903" r:id="rId2483"/>
    <p:sldId id="902" r:id="rId2484"/>
    <p:sldId id="901" r:id="rId2485"/>
    <p:sldId id="900" r:id="rId2486"/>
    <p:sldId id="899" r:id="rId2487"/>
    <p:sldId id="898" r:id="rId2488"/>
    <p:sldId id="897" r:id="rId2489"/>
    <p:sldId id="896" r:id="rId2490"/>
    <p:sldId id="895" r:id="rId2491"/>
    <p:sldId id="894" r:id="rId2492"/>
    <p:sldId id="893" r:id="rId2493"/>
    <p:sldId id="892" r:id="rId2494"/>
    <p:sldId id="891" r:id="rId2495"/>
    <p:sldId id="890" r:id="rId2496"/>
    <p:sldId id="889" r:id="rId2497"/>
    <p:sldId id="888" r:id="rId2498"/>
    <p:sldId id="887" r:id="rId2499"/>
    <p:sldId id="886" r:id="rId2500"/>
    <p:sldId id="885" r:id="rId2501"/>
    <p:sldId id="884" r:id="rId2502"/>
    <p:sldId id="883" r:id="rId2503"/>
    <p:sldId id="882" r:id="rId2504"/>
    <p:sldId id="881" r:id="rId2505"/>
    <p:sldId id="880" r:id="rId2506"/>
    <p:sldId id="879" r:id="rId2507"/>
    <p:sldId id="878" r:id="rId2508"/>
    <p:sldId id="877" r:id="rId2509"/>
    <p:sldId id="876" r:id="rId2510"/>
    <p:sldId id="875" r:id="rId2511"/>
    <p:sldId id="874" r:id="rId2512"/>
    <p:sldId id="873" r:id="rId2513"/>
    <p:sldId id="872" r:id="rId2514"/>
    <p:sldId id="871" r:id="rId2515"/>
    <p:sldId id="870" r:id="rId2516"/>
    <p:sldId id="869" r:id="rId2517"/>
    <p:sldId id="868" r:id="rId2518"/>
    <p:sldId id="867" r:id="rId2519"/>
    <p:sldId id="866" r:id="rId2520"/>
    <p:sldId id="865" r:id="rId2521"/>
    <p:sldId id="864" r:id="rId2522"/>
    <p:sldId id="863" r:id="rId2523"/>
    <p:sldId id="862" r:id="rId2524"/>
    <p:sldId id="861" r:id="rId2525"/>
    <p:sldId id="860" r:id="rId2526"/>
    <p:sldId id="859" r:id="rId2527"/>
    <p:sldId id="858" r:id="rId2528"/>
    <p:sldId id="857" r:id="rId2529"/>
    <p:sldId id="856" r:id="rId2530"/>
    <p:sldId id="855" r:id="rId2531"/>
    <p:sldId id="854" r:id="rId2532"/>
    <p:sldId id="853" r:id="rId2533"/>
    <p:sldId id="852" r:id="rId2534"/>
    <p:sldId id="851" r:id="rId2535"/>
    <p:sldId id="850" r:id="rId2536"/>
    <p:sldId id="849" r:id="rId2537"/>
    <p:sldId id="848" r:id="rId2538"/>
    <p:sldId id="847" r:id="rId2539"/>
    <p:sldId id="846" r:id="rId2540"/>
    <p:sldId id="845" r:id="rId2541"/>
    <p:sldId id="844" r:id="rId2542"/>
    <p:sldId id="843" r:id="rId2543"/>
    <p:sldId id="842" r:id="rId2544"/>
    <p:sldId id="841" r:id="rId2545"/>
    <p:sldId id="840" r:id="rId2546"/>
    <p:sldId id="839" r:id="rId2547"/>
    <p:sldId id="838" r:id="rId2548"/>
    <p:sldId id="837" r:id="rId2549"/>
    <p:sldId id="836" r:id="rId2550"/>
    <p:sldId id="835" r:id="rId2551"/>
    <p:sldId id="834" r:id="rId2552"/>
    <p:sldId id="833" r:id="rId2553"/>
    <p:sldId id="832" r:id="rId2554"/>
    <p:sldId id="831" r:id="rId2555"/>
    <p:sldId id="830" r:id="rId2556"/>
    <p:sldId id="829" r:id="rId2557"/>
    <p:sldId id="828" r:id="rId2558"/>
    <p:sldId id="827" r:id="rId2559"/>
    <p:sldId id="826" r:id="rId2560"/>
    <p:sldId id="825" r:id="rId2561"/>
    <p:sldId id="824" r:id="rId2562"/>
    <p:sldId id="823" r:id="rId2563"/>
    <p:sldId id="822" r:id="rId2564"/>
    <p:sldId id="821" r:id="rId2565"/>
    <p:sldId id="820" r:id="rId2566"/>
    <p:sldId id="819" r:id="rId2567"/>
    <p:sldId id="818" r:id="rId2568"/>
    <p:sldId id="817" r:id="rId2569"/>
    <p:sldId id="816" r:id="rId2570"/>
    <p:sldId id="815" r:id="rId2571"/>
    <p:sldId id="814" r:id="rId2572"/>
    <p:sldId id="813" r:id="rId2573"/>
    <p:sldId id="812" r:id="rId2574"/>
    <p:sldId id="811" r:id="rId2575"/>
    <p:sldId id="810" r:id="rId2576"/>
    <p:sldId id="809" r:id="rId2577"/>
    <p:sldId id="808" r:id="rId2578"/>
    <p:sldId id="807" r:id="rId2579"/>
    <p:sldId id="806" r:id="rId2580"/>
    <p:sldId id="805" r:id="rId2581"/>
    <p:sldId id="804" r:id="rId2582"/>
    <p:sldId id="803" r:id="rId2583"/>
    <p:sldId id="802" r:id="rId2584"/>
    <p:sldId id="801" r:id="rId2585"/>
    <p:sldId id="800" r:id="rId2586"/>
    <p:sldId id="799" r:id="rId2587"/>
    <p:sldId id="798" r:id="rId2588"/>
    <p:sldId id="797" r:id="rId2589"/>
    <p:sldId id="796" r:id="rId2590"/>
    <p:sldId id="795" r:id="rId2591"/>
    <p:sldId id="794" r:id="rId2592"/>
    <p:sldId id="793" r:id="rId2593"/>
    <p:sldId id="792" r:id="rId2594"/>
    <p:sldId id="791" r:id="rId2595"/>
    <p:sldId id="790" r:id="rId2596"/>
    <p:sldId id="789" r:id="rId2597"/>
    <p:sldId id="788" r:id="rId2598"/>
    <p:sldId id="787" r:id="rId2599"/>
    <p:sldId id="786" r:id="rId2600"/>
    <p:sldId id="785" r:id="rId2601"/>
    <p:sldId id="784" r:id="rId2602"/>
    <p:sldId id="783" r:id="rId2603"/>
    <p:sldId id="782" r:id="rId2604"/>
    <p:sldId id="781" r:id="rId2605"/>
    <p:sldId id="780" r:id="rId2606"/>
    <p:sldId id="779" r:id="rId2607"/>
    <p:sldId id="778" r:id="rId2608"/>
    <p:sldId id="777" r:id="rId2609"/>
    <p:sldId id="776" r:id="rId2610"/>
    <p:sldId id="775" r:id="rId2611"/>
    <p:sldId id="774" r:id="rId2612"/>
    <p:sldId id="773" r:id="rId2613"/>
    <p:sldId id="772" r:id="rId2614"/>
    <p:sldId id="771" r:id="rId2615"/>
    <p:sldId id="770" r:id="rId2616"/>
    <p:sldId id="769" r:id="rId2617"/>
    <p:sldId id="768" r:id="rId2618"/>
    <p:sldId id="767" r:id="rId2619"/>
    <p:sldId id="766" r:id="rId2620"/>
    <p:sldId id="765" r:id="rId2621"/>
    <p:sldId id="764" r:id="rId2622"/>
    <p:sldId id="763" r:id="rId2623"/>
    <p:sldId id="762" r:id="rId2624"/>
    <p:sldId id="761" r:id="rId2625"/>
    <p:sldId id="760" r:id="rId2626"/>
    <p:sldId id="759" r:id="rId2627"/>
    <p:sldId id="758" r:id="rId2628"/>
    <p:sldId id="757" r:id="rId2629"/>
    <p:sldId id="756" r:id="rId2630"/>
    <p:sldId id="755" r:id="rId2631"/>
    <p:sldId id="754" r:id="rId2632"/>
    <p:sldId id="753" r:id="rId2633"/>
    <p:sldId id="752" r:id="rId2634"/>
    <p:sldId id="751" r:id="rId2635"/>
    <p:sldId id="750" r:id="rId2636"/>
    <p:sldId id="749" r:id="rId2637"/>
    <p:sldId id="748" r:id="rId2638"/>
    <p:sldId id="747" r:id="rId2639"/>
    <p:sldId id="746" r:id="rId2640"/>
    <p:sldId id="745" r:id="rId2641"/>
    <p:sldId id="744" r:id="rId2642"/>
    <p:sldId id="743" r:id="rId2643"/>
    <p:sldId id="742" r:id="rId2644"/>
    <p:sldId id="741" r:id="rId2645"/>
    <p:sldId id="740" r:id="rId2646"/>
    <p:sldId id="739" r:id="rId2647"/>
    <p:sldId id="738" r:id="rId2648"/>
    <p:sldId id="737" r:id="rId2649"/>
    <p:sldId id="736" r:id="rId2650"/>
    <p:sldId id="735" r:id="rId2651"/>
    <p:sldId id="734" r:id="rId2652"/>
    <p:sldId id="733" r:id="rId2653"/>
    <p:sldId id="732" r:id="rId2654"/>
    <p:sldId id="731" r:id="rId2655"/>
    <p:sldId id="730" r:id="rId2656"/>
    <p:sldId id="729" r:id="rId2657"/>
    <p:sldId id="728" r:id="rId2658"/>
    <p:sldId id="727" r:id="rId2659"/>
    <p:sldId id="726" r:id="rId2660"/>
    <p:sldId id="725" r:id="rId2661"/>
    <p:sldId id="724" r:id="rId2662"/>
    <p:sldId id="723" r:id="rId2663"/>
    <p:sldId id="722" r:id="rId2664"/>
    <p:sldId id="721" r:id="rId2665"/>
    <p:sldId id="720" r:id="rId2666"/>
    <p:sldId id="719" r:id="rId2667"/>
    <p:sldId id="718" r:id="rId2668"/>
    <p:sldId id="717" r:id="rId2669"/>
    <p:sldId id="716" r:id="rId2670"/>
    <p:sldId id="715" r:id="rId2671"/>
    <p:sldId id="714" r:id="rId2672"/>
    <p:sldId id="713" r:id="rId2673"/>
    <p:sldId id="712" r:id="rId2674"/>
    <p:sldId id="711" r:id="rId2675"/>
    <p:sldId id="710" r:id="rId2676"/>
    <p:sldId id="709" r:id="rId2677"/>
    <p:sldId id="708" r:id="rId2678"/>
    <p:sldId id="707" r:id="rId2679"/>
    <p:sldId id="706" r:id="rId2680"/>
    <p:sldId id="705" r:id="rId2681"/>
    <p:sldId id="704" r:id="rId2682"/>
    <p:sldId id="703" r:id="rId2683"/>
    <p:sldId id="702" r:id="rId2684"/>
    <p:sldId id="701" r:id="rId2685"/>
    <p:sldId id="700" r:id="rId2686"/>
    <p:sldId id="699" r:id="rId2687"/>
    <p:sldId id="698" r:id="rId2688"/>
    <p:sldId id="697" r:id="rId2689"/>
    <p:sldId id="696" r:id="rId2690"/>
    <p:sldId id="695" r:id="rId2691"/>
    <p:sldId id="694" r:id="rId2692"/>
    <p:sldId id="693" r:id="rId2693"/>
    <p:sldId id="692" r:id="rId2694"/>
    <p:sldId id="691" r:id="rId2695"/>
    <p:sldId id="690" r:id="rId2696"/>
    <p:sldId id="689" r:id="rId2697"/>
    <p:sldId id="688" r:id="rId2698"/>
    <p:sldId id="687" r:id="rId2699"/>
    <p:sldId id="686" r:id="rId2700"/>
    <p:sldId id="685" r:id="rId2701"/>
    <p:sldId id="684" r:id="rId2702"/>
    <p:sldId id="683" r:id="rId2703"/>
    <p:sldId id="682" r:id="rId2704"/>
    <p:sldId id="681" r:id="rId2705"/>
    <p:sldId id="680" r:id="rId2706"/>
    <p:sldId id="679" r:id="rId2707"/>
    <p:sldId id="678" r:id="rId2708"/>
    <p:sldId id="677" r:id="rId2709"/>
    <p:sldId id="676" r:id="rId2710"/>
    <p:sldId id="675" r:id="rId2711"/>
    <p:sldId id="674" r:id="rId2712"/>
    <p:sldId id="673" r:id="rId2713"/>
    <p:sldId id="672" r:id="rId2714"/>
    <p:sldId id="671" r:id="rId2715"/>
    <p:sldId id="670" r:id="rId2716"/>
    <p:sldId id="669" r:id="rId2717"/>
    <p:sldId id="668" r:id="rId2718"/>
    <p:sldId id="667" r:id="rId2719"/>
    <p:sldId id="666" r:id="rId2720"/>
    <p:sldId id="665" r:id="rId2721"/>
    <p:sldId id="664" r:id="rId2722"/>
    <p:sldId id="663" r:id="rId2723"/>
    <p:sldId id="662" r:id="rId2724"/>
    <p:sldId id="661" r:id="rId2725"/>
    <p:sldId id="660" r:id="rId2726"/>
    <p:sldId id="659" r:id="rId2727"/>
    <p:sldId id="658" r:id="rId2728"/>
    <p:sldId id="657" r:id="rId2729"/>
    <p:sldId id="656" r:id="rId2730"/>
    <p:sldId id="655" r:id="rId2731"/>
    <p:sldId id="654" r:id="rId2732"/>
    <p:sldId id="653" r:id="rId2733"/>
    <p:sldId id="652" r:id="rId2734"/>
    <p:sldId id="651" r:id="rId2735"/>
    <p:sldId id="650" r:id="rId2736"/>
    <p:sldId id="649" r:id="rId2737"/>
    <p:sldId id="648" r:id="rId2738"/>
    <p:sldId id="647" r:id="rId2739"/>
    <p:sldId id="646" r:id="rId2740"/>
    <p:sldId id="645" r:id="rId2741"/>
    <p:sldId id="644" r:id="rId2742"/>
    <p:sldId id="643" r:id="rId2743"/>
    <p:sldId id="642" r:id="rId2744"/>
    <p:sldId id="641" r:id="rId2745"/>
    <p:sldId id="640" r:id="rId2746"/>
    <p:sldId id="639" r:id="rId2747"/>
    <p:sldId id="638" r:id="rId2748"/>
    <p:sldId id="637" r:id="rId2749"/>
    <p:sldId id="636" r:id="rId2750"/>
    <p:sldId id="635" r:id="rId2751"/>
    <p:sldId id="634" r:id="rId2752"/>
    <p:sldId id="633" r:id="rId2753"/>
    <p:sldId id="632" r:id="rId2754"/>
    <p:sldId id="631" r:id="rId2755"/>
    <p:sldId id="630" r:id="rId2756"/>
    <p:sldId id="629" r:id="rId2757"/>
    <p:sldId id="628" r:id="rId2758"/>
    <p:sldId id="627" r:id="rId2759"/>
    <p:sldId id="626" r:id="rId2760"/>
    <p:sldId id="625" r:id="rId2761"/>
    <p:sldId id="624" r:id="rId2762"/>
    <p:sldId id="623" r:id="rId2763"/>
    <p:sldId id="622" r:id="rId2764"/>
    <p:sldId id="621" r:id="rId2765"/>
    <p:sldId id="620" r:id="rId2766"/>
    <p:sldId id="619" r:id="rId2767"/>
    <p:sldId id="618" r:id="rId2768"/>
    <p:sldId id="617" r:id="rId2769"/>
    <p:sldId id="616" r:id="rId2770"/>
    <p:sldId id="615" r:id="rId2771"/>
    <p:sldId id="614" r:id="rId2772"/>
    <p:sldId id="613" r:id="rId2773"/>
    <p:sldId id="612" r:id="rId2774"/>
    <p:sldId id="611" r:id="rId2775"/>
    <p:sldId id="610" r:id="rId2776"/>
    <p:sldId id="609" r:id="rId2777"/>
    <p:sldId id="608" r:id="rId2778"/>
    <p:sldId id="607" r:id="rId2779"/>
    <p:sldId id="606" r:id="rId2780"/>
    <p:sldId id="605" r:id="rId2781"/>
    <p:sldId id="604" r:id="rId2782"/>
    <p:sldId id="603" r:id="rId2783"/>
    <p:sldId id="602" r:id="rId2784"/>
    <p:sldId id="601" r:id="rId2785"/>
    <p:sldId id="600" r:id="rId2786"/>
    <p:sldId id="599" r:id="rId2787"/>
    <p:sldId id="598" r:id="rId2788"/>
    <p:sldId id="597" r:id="rId2789"/>
    <p:sldId id="596" r:id="rId2790"/>
    <p:sldId id="595" r:id="rId2791"/>
    <p:sldId id="594" r:id="rId2792"/>
    <p:sldId id="593" r:id="rId2793"/>
    <p:sldId id="592" r:id="rId2794"/>
    <p:sldId id="591" r:id="rId2795"/>
    <p:sldId id="590" r:id="rId2796"/>
    <p:sldId id="589" r:id="rId2797"/>
    <p:sldId id="588" r:id="rId2798"/>
    <p:sldId id="587" r:id="rId2799"/>
    <p:sldId id="586" r:id="rId2800"/>
    <p:sldId id="585" r:id="rId2801"/>
    <p:sldId id="584" r:id="rId2802"/>
    <p:sldId id="583" r:id="rId2803"/>
    <p:sldId id="582" r:id="rId2804"/>
    <p:sldId id="581" r:id="rId2805"/>
    <p:sldId id="580" r:id="rId2806"/>
    <p:sldId id="579" r:id="rId2807"/>
    <p:sldId id="578" r:id="rId2808"/>
    <p:sldId id="577" r:id="rId2809"/>
    <p:sldId id="576" r:id="rId2810"/>
    <p:sldId id="575" r:id="rId2811"/>
    <p:sldId id="574" r:id="rId2812"/>
    <p:sldId id="573" r:id="rId2813"/>
    <p:sldId id="572" r:id="rId2814"/>
    <p:sldId id="571" r:id="rId2815"/>
    <p:sldId id="570" r:id="rId2816"/>
    <p:sldId id="569" r:id="rId2817"/>
    <p:sldId id="568" r:id="rId2818"/>
    <p:sldId id="567" r:id="rId2819"/>
    <p:sldId id="566" r:id="rId2820"/>
    <p:sldId id="565" r:id="rId2821"/>
    <p:sldId id="564" r:id="rId2822"/>
    <p:sldId id="563" r:id="rId2823"/>
    <p:sldId id="562" r:id="rId2824"/>
    <p:sldId id="561" r:id="rId2825"/>
    <p:sldId id="560" r:id="rId2826"/>
    <p:sldId id="559" r:id="rId2827"/>
    <p:sldId id="558" r:id="rId2828"/>
    <p:sldId id="557" r:id="rId2829"/>
    <p:sldId id="556" r:id="rId2830"/>
    <p:sldId id="555" r:id="rId2831"/>
    <p:sldId id="554" r:id="rId2832"/>
    <p:sldId id="553" r:id="rId2833"/>
    <p:sldId id="552" r:id="rId2834"/>
    <p:sldId id="551" r:id="rId2835"/>
    <p:sldId id="550" r:id="rId2836"/>
    <p:sldId id="549" r:id="rId2837"/>
    <p:sldId id="548" r:id="rId2838"/>
    <p:sldId id="547" r:id="rId2839"/>
    <p:sldId id="546" r:id="rId2840"/>
    <p:sldId id="545" r:id="rId2841"/>
    <p:sldId id="544" r:id="rId2842"/>
    <p:sldId id="543" r:id="rId2843"/>
    <p:sldId id="542" r:id="rId2844"/>
    <p:sldId id="541" r:id="rId2845"/>
    <p:sldId id="540" r:id="rId2846"/>
    <p:sldId id="539" r:id="rId2847"/>
    <p:sldId id="538" r:id="rId2848"/>
    <p:sldId id="537" r:id="rId2849"/>
    <p:sldId id="536" r:id="rId2850"/>
    <p:sldId id="535" r:id="rId2851"/>
    <p:sldId id="534" r:id="rId2852"/>
    <p:sldId id="533" r:id="rId2853"/>
    <p:sldId id="532" r:id="rId2854"/>
    <p:sldId id="531" r:id="rId2855"/>
    <p:sldId id="530" r:id="rId2856"/>
    <p:sldId id="529" r:id="rId2857"/>
    <p:sldId id="528" r:id="rId2858"/>
    <p:sldId id="527" r:id="rId2859"/>
    <p:sldId id="526" r:id="rId2860"/>
    <p:sldId id="525" r:id="rId2861"/>
    <p:sldId id="524" r:id="rId2862"/>
    <p:sldId id="523" r:id="rId2863"/>
    <p:sldId id="522" r:id="rId2864"/>
    <p:sldId id="521" r:id="rId2865"/>
    <p:sldId id="520" r:id="rId2866"/>
    <p:sldId id="519" r:id="rId2867"/>
    <p:sldId id="518" r:id="rId2868"/>
    <p:sldId id="517" r:id="rId2869"/>
    <p:sldId id="516" r:id="rId2870"/>
    <p:sldId id="515" r:id="rId2871"/>
    <p:sldId id="514" r:id="rId2872"/>
    <p:sldId id="513" r:id="rId2873"/>
    <p:sldId id="512" r:id="rId2874"/>
    <p:sldId id="511" r:id="rId2875"/>
    <p:sldId id="510" r:id="rId2876"/>
    <p:sldId id="509" r:id="rId2877"/>
    <p:sldId id="508" r:id="rId2878"/>
    <p:sldId id="507" r:id="rId2879"/>
    <p:sldId id="506" r:id="rId2880"/>
    <p:sldId id="505" r:id="rId2881"/>
    <p:sldId id="504" r:id="rId2882"/>
    <p:sldId id="503" r:id="rId2883"/>
    <p:sldId id="502" r:id="rId2884"/>
    <p:sldId id="501" r:id="rId2885"/>
    <p:sldId id="500" r:id="rId2886"/>
    <p:sldId id="499" r:id="rId2887"/>
    <p:sldId id="498" r:id="rId2888"/>
    <p:sldId id="497" r:id="rId2889"/>
    <p:sldId id="496" r:id="rId2890"/>
    <p:sldId id="495" r:id="rId2891"/>
    <p:sldId id="494" r:id="rId2892"/>
    <p:sldId id="493" r:id="rId2893"/>
    <p:sldId id="492" r:id="rId2894"/>
    <p:sldId id="491" r:id="rId2895"/>
    <p:sldId id="490" r:id="rId2896"/>
    <p:sldId id="489" r:id="rId2897"/>
    <p:sldId id="488" r:id="rId2898"/>
    <p:sldId id="487" r:id="rId2899"/>
    <p:sldId id="486" r:id="rId2900"/>
    <p:sldId id="485" r:id="rId2901"/>
    <p:sldId id="484" r:id="rId2902"/>
    <p:sldId id="483" r:id="rId2903"/>
    <p:sldId id="482" r:id="rId2904"/>
    <p:sldId id="481" r:id="rId2905"/>
    <p:sldId id="480" r:id="rId2906"/>
    <p:sldId id="479" r:id="rId2907"/>
    <p:sldId id="478" r:id="rId2908"/>
    <p:sldId id="477" r:id="rId2909"/>
    <p:sldId id="476" r:id="rId2910"/>
    <p:sldId id="475" r:id="rId2911"/>
    <p:sldId id="474" r:id="rId2912"/>
    <p:sldId id="473" r:id="rId2913"/>
    <p:sldId id="472" r:id="rId2914"/>
    <p:sldId id="471" r:id="rId2915"/>
    <p:sldId id="470" r:id="rId2916"/>
    <p:sldId id="469" r:id="rId2917"/>
    <p:sldId id="468" r:id="rId2918"/>
    <p:sldId id="467" r:id="rId2919"/>
    <p:sldId id="466" r:id="rId2920"/>
    <p:sldId id="465" r:id="rId2921"/>
    <p:sldId id="464" r:id="rId2922"/>
    <p:sldId id="463" r:id="rId2923"/>
    <p:sldId id="462" r:id="rId2924"/>
    <p:sldId id="461" r:id="rId2925"/>
    <p:sldId id="460" r:id="rId2926"/>
    <p:sldId id="459" r:id="rId2927"/>
    <p:sldId id="458" r:id="rId2928"/>
    <p:sldId id="457" r:id="rId2929"/>
    <p:sldId id="456" r:id="rId2930"/>
    <p:sldId id="455" r:id="rId2931"/>
    <p:sldId id="454" r:id="rId2932"/>
    <p:sldId id="453" r:id="rId2933"/>
    <p:sldId id="452" r:id="rId2934"/>
    <p:sldId id="451" r:id="rId2935"/>
    <p:sldId id="450" r:id="rId2936"/>
    <p:sldId id="449" r:id="rId2937"/>
    <p:sldId id="448" r:id="rId2938"/>
    <p:sldId id="447" r:id="rId2939"/>
    <p:sldId id="446" r:id="rId2940"/>
    <p:sldId id="445" r:id="rId2941"/>
    <p:sldId id="444" r:id="rId2942"/>
    <p:sldId id="443" r:id="rId2943"/>
    <p:sldId id="442" r:id="rId2944"/>
    <p:sldId id="441" r:id="rId2945"/>
    <p:sldId id="440" r:id="rId2946"/>
    <p:sldId id="439" r:id="rId2947"/>
    <p:sldId id="438" r:id="rId2948"/>
    <p:sldId id="437" r:id="rId2949"/>
    <p:sldId id="436" r:id="rId2950"/>
    <p:sldId id="435" r:id="rId2951"/>
    <p:sldId id="434" r:id="rId2952"/>
    <p:sldId id="433" r:id="rId2953"/>
    <p:sldId id="432" r:id="rId2954"/>
    <p:sldId id="431" r:id="rId2955"/>
    <p:sldId id="430" r:id="rId2956"/>
    <p:sldId id="429" r:id="rId2957"/>
    <p:sldId id="428" r:id="rId2958"/>
    <p:sldId id="427" r:id="rId2959"/>
    <p:sldId id="426" r:id="rId2960"/>
    <p:sldId id="425" r:id="rId2961"/>
    <p:sldId id="424" r:id="rId2962"/>
    <p:sldId id="423" r:id="rId2963"/>
    <p:sldId id="422" r:id="rId2964"/>
    <p:sldId id="421" r:id="rId2965"/>
    <p:sldId id="420" r:id="rId2966"/>
    <p:sldId id="419" r:id="rId2967"/>
    <p:sldId id="418" r:id="rId2968"/>
    <p:sldId id="417" r:id="rId2969"/>
    <p:sldId id="416" r:id="rId2970"/>
    <p:sldId id="415" r:id="rId2971"/>
    <p:sldId id="414" r:id="rId2972"/>
    <p:sldId id="413" r:id="rId2973"/>
    <p:sldId id="412" r:id="rId2974"/>
    <p:sldId id="411" r:id="rId2975"/>
    <p:sldId id="410" r:id="rId2976"/>
    <p:sldId id="409" r:id="rId2977"/>
    <p:sldId id="408" r:id="rId2978"/>
    <p:sldId id="407" r:id="rId2979"/>
    <p:sldId id="406" r:id="rId2980"/>
    <p:sldId id="405" r:id="rId2981"/>
    <p:sldId id="404" r:id="rId2982"/>
    <p:sldId id="403" r:id="rId2983"/>
    <p:sldId id="402" r:id="rId2984"/>
    <p:sldId id="401" r:id="rId2985"/>
    <p:sldId id="400" r:id="rId2986"/>
    <p:sldId id="399" r:id="rId2987"/>
    <p:sldId id="398" r:id="rId2988"/>
    <p:sldId id="397" r:id="rId2989"/>
    <p:sldId id="396" r:id="rId2990"/>
    <p:sldId id="395" r:id="rId2991"/>
    <p:sldId id="394" r:id="rId2992"/>
    <p:sldId id="393" r:id="rId2993"/>
    <p:sldId id="392" r:id="rId2994"/>
    <p:sldId id="391" r:id="rId2995"/>
    <p:sldId id="390" r:id="rId2996"/>
    <p:sldId id="389" r:id="rId2997"/>
    <p:sldId id="388" r:id="rId2998"/>
    <p:sldId id="387" r:id="rId2999"/>
    <p:sldId id="386" r:id="rId3000"/>
    <p:sldId id="385" r:id="rId3001"/>
    <p:sldId id="384" r:id="rId3002"/>
    <p:sldId id="383" r:id="rId3003"/>
    <p:sldId id="382" r:id="rId3004"/>
    <p:sldId id="381" r:id="rId3005"/>
    <p:sldId id="380" r:id="rId3006"/>
    <p:sldId id="379" r:id="rId3007"/>
    <p:sldId id="378" r:id="rId3008"/>
    <p:sldId id="377" r:id="rId3009"/>
    <p:sldId id="376" r:id="rId3010"/>
    <p:sldId id="375" r:id="rId3011"/>
    <p:sldId id="374" r:id="rId3012"/>
    <p:sldId id="373" r:id="rId3013"/>
    <p:sldId id="372" r:id="rId3014"/>
    <p:sldId id="371" r:id="rId3015"/>
    <p:sldId id="370" r:id="rId3016"/>
    <p:sldId id="369" r:id="rId3017"/>
    <p:sldId id="368" r:id="rId3018"/>
    <p:sldId id="367" r:id="rId3019"/>
    <p:sldId id="366" r:id="rId3020"/>
    <p:sldId id="365" r:id="rId3021"/>
    <p:sldId id="364" r:id="rId3022"/>
    <p:sldId id="363" r:id="rId3023"/>
    <p:sldId id="362" r:id="rId3024"/>
    <p:sldId id="361" r:id="rId3025"/>
    <p:sldId id="360" r:id="rId3026"/>
    <p:sldId id="359" r:id="rId3027"/>
    <p:sldId id="358" r:id="rId3028"/>
    <p:sldId id="357" r:id="rId3029"/>
    <p:sldId id="356" r:id="rId3030"/>
    <p:sldId id="355" r:id="rId3031"/>
    <p:sldId id="354" r:id="rId3032"/>
    <p:sldId id="353" r:id="rId3033"/>
    <p:sldId id="352" r:id="rId3034"/>
    <p:sldId id="351" r:id="rId3035"/>
    <p:sldId id="350" r:id="rId3036"/>
    <p:sldId id="349" r:id="rId3037"/>
    <p:sldId id="348" r:id="rId3038"/>
    <p:sldId id="347" r:id="rId3039"/>
    <p:sldId id="346" r:id="rId3040"/>
    <p:sldId id="345" r:id="rId3041"/>
    <p:sldId id="344" r:id="rId3042"/>
    <p:sldId id="343" r:id="rId3043"/>
    <p:sldId id="342" r:id="rId3044"/>
    <p:sldId id="341" r:id="rId3045"/>
    <p:sldId id="340" r:id="rId3046"/>
    <p:sldId id="339" r:id="rId3047"/>
    <p:sldId id="338" r:id="rId3048"/>
    <p:sldId id="337" r:id="rId3049"/>
    <p:sldId id="336" r:id="rId3050"/>
    <p:sldId id="335" r:id="rId3051"/>
    <p:sldId id="334" r:id="rId3052"/>
    <p:sldId id="333" r:id="rId3053"/>
    <p:sldId id="332" r:id="rId3054"/>
    <p:sldId id="331" r:id="rId3055"/>
    <p:sldId id="330" r:id="rId3056"/>
    <p:sldId id="329" r:id="rId3057"/>
    <p:sldId id="328" r:id="rId3058"/>
    <p:sldId id="327" r:id="rId3059"/>
    <p:sldId id="326" r:id="rId3060"/>
    <p:sldId id="325" r:id="rId3061"/>
    <p:sldId id="324" r:id="rId3062"/>
    <p:sldId id="323" r:id="rId3063"/>
    <p:sldId id="322" r:id="rId3064"/>
    <p:sldId id="321" r:id="rId3065"/>
    <p:sldId id="320" r:id="rId3066"/>
    <p:sldId id="319" r:id="rId3067"/>
    <p:sldId id="318" r:id="rId3068"/>
    <p:sldId id="317" r:id="rId3069"/>
    <p:sldId id="316" r:id="rId3070"/>
    <p:sldId id="315" r:id="rId3071"/>
    <p:sldId id="314" r:id="rId3072"/>
    <p:sldId id="313" r:id="rId3073"/>
    <p:sldId id="312" r:id="rId3074"/>
    <p:sldId id="311" r:id="rId3075"/>
    <p:sldId id="310" r:id="rId3076"/>
    <p:sldId id="309" r:id="rId3077"/>
    <p:sldId id="308" r:id="rId3078"/>
    <p:sldId id="307" r:id="rId3079"/>
    <p:sldId id="306" r:id="rId3080"/>
    <p:sldId id="305" r:id="rId3081"/>
    <p:sldId id="304" r:id="rId3082"/>
    <p:sldId id="303" r:id="rId3083"/>
    <p:sldId id="302" r:id="rId3084"/>
    <p:sldId id="301" r:id="rId3085"/>
    <p:sldId id="300" r:id="rId3086"/>
    <p:sldId id="299" r:id="rId3087"/>
    <p:sldId id="298" r:id="rId3088"/>
    <p:sldId id="297" r:id="rId3089"/>
    <p:sldId id="296" r:id="rId3090"/>
    <p:sldId id="295" r:id="rId3091"/>
    <p:sldId id="294" r:id="rId3092"/>
    <p:sldId id="293" r:id="rId3093"/>
    <p:sldId id="292" r:id="rId3094"/>
    <p:sldId id="291" r:id="rId3095"/>
    <p:sldId id="290" r:id="rId3096"/>
    <p:sldId id="289" r:id="rId3097"/>
    <p:sldId id="288" r:id="rId3098"/>
    <p:sldId id="287" r:id="rId3099"/>
    <p:sldId id="286" r:id="rId3100"/>
    <p:sldId id="285" r:id="rId3101"/>
    <p:sldId id="284" r:id="rId3102"/>
    <p:sldId id="283" r:id="rId3103"/>
    <p:sldId id="282" r:id="rId3104"/>
    <p:sldId id="281" r:id="rId3105"/>
    <p:sldId id="280" r:id="rId3106"/>
    <p:sldId id="279" r:id="rId3107"/>
    <p:sldId id="278" r:id="rId3108"/>
    <p:sldId id="277" r:id="rId3109"/>
    <p:sldId id="276" r:id="rId3110"/>
    <p:sldId id="275" r:id="rId3111"/>
    <p:sldId id="274" r:id="rId3112"/>
    <p:sldId id="273" r:id="rId3113"/>
    <p:sldId id="272" r:id="rId3114"/>
    <p:sldId id="271" r:id="rId3115"/>
    <p:sldId id="270" r:id="rId3116"/>
    <p:sldId id="269" r:id="rId3117"/>
    <p:sldId id="268" r:id="rId3118"/>
    <p:sldId id="267" r:id="rId3119"/>
    <p:sldId id="266" r:id="rId3120"/>
    <p:sldId id="265" r:id="rId3121"/>
    <p:sldId id="264" r:id="rId3122"/>
    <p:sldId id="263" r:id="rId3123"/>
    <p:sldId id="262" r:id="rId3124"/>
    <p:sldId id="261" r:id="rId3125"/>
    <p:sldId id="260" r:id="rId3126"/>
    <p:sldId id="259" r:id="rId3127"/>
    <p:sldId id="258" r:id="rId3128"/>
    <p:sldId id="257" r:id="rId3129"/>
    <p:sldId id="256" r:id="rId31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042" Type="http://schemas.openxmlformats.org/officeDocument/2006/relationships/slide" Target="slides/slide3041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2875" Type="http://schemas.openxmlformats.org/officeDocument/2006/relationships/slide" Target="slides/slide2874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684" Type="http://schemas.openxmlformats.org/officeDocument/2006/relationships/slide" Target="slides/slide1683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735" Type="http://schemas.openxmlformats.org/officeDocument/2006/relationships/slide" Target="slides/slide2734.xml"/><Relationship Id="rId2942" Type="http://schemas.openxmlformats.org/officeDocument/2006/relationships/slide" Target="slides/slide2941.xml"/><Relationship Id="rId707" Type="http://schemas.openxmlformats.org/officeDocument/2006/relationships/slide" Target="slides/slide706.xml"/><Relationship Id="rId914" Type="http://schemas.openxmlformats.org/officeDocument/2006/relationships/slide" Target="slides/slide913.xml"/><Relationship Id="rId1337" Type="http://schemas.openxmlformats.org/officeDocument/2006/relationships/slide" Target="slides/slide1336.xml"/><Relationship Id="rId1544" Type="http://schemas.openxmlformats.org/officeDocument/2006/relationships/slide" Target="slides/slide1543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1611" Type="http://schemas.openxmlformats.org/officeDocument/2006/relationships/slide" Target="slides/slide1610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2385" Type="http://schemas.openxmlformats.org/officeDocument/2006/relationships/slide" Target="slides/slide2384.xml"/><Relationship Id="rId357" Type="http://schemas.openxmlformats.org/officeDocument/2006/relationships/slide" Target="slides/slide356.xml"/><Relationship Id="rId1194" Type="http://schemas.openxmlformats.org/officeDocument/2006/relationships/slide" Target="slides/slide1193.xml"/><Relationship Id="rId2038" Type="http://schemas.openxmlformats.org/officeDocument/2006/relationships/slide" Target="slides/slide2037.xml"/><Relationship Id="rId2592" Type="http://schemas.openxmlformats.org/officeDocument/2006/relationships/slide" Target="slides/slide2591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2245" Type="http://schemas.openxmlformats.org/officeDocument/2006/relationships/slide" Target="slides/slide2244.xml"/><Relationship Id="rId2452" Type="http://schemas.openxmlformats.org/officeDocument/2006/relationships/slide" Target="slides/slide2451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1054" Type="http://schemas.openxmlformats.org/officeDocument/2006/relationships/slide" Target="slides/slide1053.xml"/><Relationship Id="rId1261" Type="http://schemas.openxmlformats.org/officeDocument/2006/relationships/slide" Target="slides/slide1260.xml"/><Relationship Id="rId2105" Type="http://schemas.openxmlformats.org/officeDocument/2006/relationships/slide" Target="slides/slide2104.xml"/><Relationship Id="rId2312" Type="http://schemas.openxmlformats.org/officeDocument/2006/relationships/slide" Target="slides/slide2311.xml"/><Relationship Id="rId1121" Type="http://schemas.openxmlformats.org/officeDocument/2006/relationships/slide" Target="slides/slide1120.xml"/><Relationship Id="rId3086" Type="http://schemas.openxmlformats.org/officeDocument/2006/relationships/slide" Target="slides/slide3085.xml"/><Relationship Id="rId1938" Type="http://schemas.openxmlformats.org/officeDocument/2006/relationships/slide" Target="slides/slide1937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2779" Type="http://schemas.openxmlformats.org/officeDocument/2006/relationships/slide" Target="slides/slide2778.xml"/><Relationship Id="rId2986" Type="http://schemas.openxmlformats.org/officeDocument/2006/relationships/slide" Target="slides/slide2985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1795" Type="http://schemas.openxmlformats.org/officeDocument/2006/relationships/slide" Target="slides/slide1794.xml"/><Relationship Id="rId2639" Type="http://schemas.openxmlformats.org/officeDocument/2006/relationships/slide" Target="slides/slide2638.xml"/><Relationship Id="rId2846" Type="http://schemas.openxmlformats.org/officeDocument/2006/relationships/slide" Target="slides/slide2845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1308" Type="http://schemas.openxmlformats.org/officeDocument/2006/relationships/slide" Target="slides/slide130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1515" Type="http://schemas.openxmlformats.org/officeDocument/2006/relationships/slide" Target="slides/slide1514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2289" Type="http://schemas.openxmlformats.org/officeDocument/2006/relationships/slide" Target="slides/slide2288.xml"/><Relationship Id="rId2496" Type="http://schemas.openxmlformats.org/officeDocument/2006/relationships/slide" Target="slides/slide2495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356" Type="http://schemas.openxmlformats.org/officeDocument/2006/relationships/slide" Target="slides/slide2355.xml"/><Relationship Id="rId2563" Type="http://schemas.openxmlformats.org/officeDocument/2006/relationships/slide" Target="slides/slide2562.xml"/><Relationship Id="rId2770" Type="http://schemas.openxmlformats.org/officeDocument/2006/relationships/slide" Target="slides/slide2769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742" Type="http://schemas.openxmlformats.org/officeDocument/2006/relationships/slide" Target="slides/slide741.xml"/><Relationship Id="rId1165" Type="http://schemas.openxmlformats.org/officeDocument/2006/relationships/slide" Target="slides/slide1164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216" Type="http://schemas.openxmlformats.org/officeDocument/2006/relationships/slide" Target="slides/slide2215.xml"/><Relationship Id="rId2423" Type="http://schemas.openxmlformats.org/officeDocument/2006/relationships/slide" Target="slides/slide2422.xml"/><Relationship Id="rId2630" Type="http://schemas.openxmlformats.org/officeDocument/2006/relationships/slide" Target="slides/slide2629.xml"/><Relationship Id="rId602" Type="http://schemas.openxmlformats.org/officeDocument/2006/relationships/slide" Target="slides/slide601.xml"/><Relationship Id="rId1025" Type="http://schemas.openxmlformats.org/officeDocument/2006/relationships/slide" Target="slides/slide1024.xml"/><Relationship Id="rId1232" Type="http://schemas.openxmlformats.org/officeDocument/2006/relationships/slide" Target="slides/slide1231.xml"/><Relationship Id="rId3057" Type="http://schemas.openxmlformats.org/officeDocument/2006/relationships/slide" Target="slides/slide3056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2280" Type="http://schemas.openxmlformats.org/officeDocument/2006/relationships/slide" Target="slides/slide2279.xml"/><Relationship Id="rId3124" Type="http://schemas.openxmlformats.org/officeDocument/2006/relationships/slide" Target="slides/slide3123.xml"/><Relationship Id="rId252" Type="http://schemas.openxmlformats.org/officeDocument/2006/relationships/slide" Target="slides/slide251.xml"/><Relationship Id="rId2140" Type="http://schemas.openxmlformats.org/officeDocument/2006/relationships/slide" Target="slides/slide2139.xml"/><Relationship Id="rId112" Type="http://schemas.openxmlformats.org/officeDocument/2006/relationships/slide" Target="slides/slide111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2957" Type="http://schemas.openxmlformats.org/officeDocument/2006/relationships/slide" Target="slides/slide2956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766" Type="http://schemas.openxmlformats.org/officeDocument/2006/relationships/slide" Target="slides/slide1765.xml"/><Relationship Id="rId1973" Type="http://schemas.openxmlformats.org/officeDocument/2006/relationships/slide" Target="slides/slide1972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626" Type="http://schemas.openxmlformats.org/officeDocument/2006/relationships/slide" Target="slides/slide1625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993" Type="http://schemas.openxmlformats.org/officeDocument/2006/relationships/slide" Target="slides/slide992.xml"/><Relationship Id="rId2467" Type="http://schemas.openxmlformats.org/officeDocument/2006/relationships/slide" Target="slides/slide2466.xml"/><Relationship Id="rId2674" Type="http://schemas.openxmlformats.org/officeDocument/2006/relationships/slide" Target="slides/slide2673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1069" Type="http://schemas.openxmlformats.org/officeDocument/2006/relationships/slide" Target="slides/slide1068.xml"/><Relationship Id="rId1276" Type="http://schemas.openxmlformats.org/officeDocument/2006/relationships/slide" Target="slides/slide1275.xml"/><Relationship Id="rId1483" Type="http://schemas.openxmlformats.org/officeDocument/2006/relationships/slide" Target="slides/slide1482.xml"/><Relationship Id="rId2327" Type="http://schemas.openxmlformats.org/officeDocument/2006/relationships/slide" Target="slides/slide2326.xml"/><Relationship Id="rId2881" Type="http://schemas.openxmlformats.org/officeDocument/2006/relationships/slide" Target="slides/slide2880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1690" Type="http://schemas.openxmlformats.org/officeDocument/2006/relationships/slide" Target="slides/slide1689.xml"/><Relationship Id="rId2534" Type="http://schemas.openxmlformats.org/officeDocument/2006/relationships/slide" Target="slides/slide2533.xml"/><Relationship Id="rId2741" Type="http://schemas.openxmlformats.org/officeDocument/2006/relationships/slide" Target="slides/slide2740.xml"/><Relationship Id="rId713" Type="http://schemas.openxmlformats.org/officeDocument/2006/relationships/slide" Target="slides/slide712.xml"/><Relationship Id="rId920" Type="http://schemas.openxmlformats.org/officeDocument/2006/relationships/slide" Target="slides/slide919.xml"/><Relationship Id="rId1343" Type="http://schemas.openxmlformats.org/officeDocument/2006/relationships/slide" Target="slides/slide1342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1203" Type="http://schemas.openxmlformats.org/officeDocument/2006/relationships/slide" Target="slides/slide1202.xml"/><Relationship Id="rId1410" Type="http://schemas.openxmlformats.org/officeDocument/2006/relationships/slide" Target="slides/slide1409.xml"/><Relationship Id="rId296" Type="http://schemas.openxmlformats.org/officeDocument/2006/relationships/slide" Target="slides/slide295.xml"/><Relationship Id="rId2184" Type="http://schemas.openxmlformats.org/officeDocument/2006/relationships/slide" Target="slides/slide2183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044" Type="http://schemas.openxmlformats.org/officeDocument/2006/relationships/slide" Target="slides/slide2043.xml"/><Relationship Id="rId2251" Type="http://schemas.openxmlformats.org/officeDocument/2006/relationships/slide" Target="slides/slide2250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1737" Type="http://schemas.openxmlformats.org/officeDocument/2006/relationships/slide" Target="slides/slide1736.xml"/><Relationship Id="rId1944" Type="http://schemas.openxmlformats.org/officeDocument/2006/relationships/slide" Target="slides/slide1943.xml"/><Relationship Id="rId3092" Type="http://schemas.openxmlformats.org/officeDocument/2006/relationships/slide" Target="slides/slide3091.xml"/><Relationship Id="rId29" Type="http://schemas.openxmlformats.org/officeDocument/2006/relationships/slide" Target="slides/slide28.xml"/><Relationship Id="rId1804" Type="http://schemas.openxmlformats.org/officeDocument/2006/relationships/slide" Target="slides/slide1803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785" Type="http://schemas.openxmlformats.org/officeDocument/2006/relationships/slide" Target="slides/slide2784.xml"/><Relationship Id="rId2992" Type="http://schemas.openxmlformats.org/officeDocument/2006/relationships/slide" Target="slides/slide2991.xml"/><Relationship Id="rId757" Type="http://schemas.openxmlformats.org/officeDocument/2006/relationships/slide" Target="slides/slide756.xml"/><Relationship Id="rId964" Type="http://schemas.openxmlformats.org/officeDocument/2006/relationships/slide" Target="slides/slide963.xml"/><Relationship Id="rId1387" Type="http://schemas.openxmlformats.org/officeDocument/2006/relationships/slide" Target="slides/slide1386.xml"/><Relationship Id="rId1594" Type="http://schemas.openxmlformats.org/officeDocument/2006/relationships/slide" Target="slides/slide1593.xml"/><Relationship Id="rId2438" Type="http://schemas.openxmlformats.org/officeDocument/2006/relationships/slide" Target="slides/slide2437.xml"/><Relationship Id="rId2645" Type="http://schemas.openxmlformats.org/officeDocument/2006/relationships/slide" Target="slides/slide2644.xml"/><Relationship Id="rId2852" Type="http://schemas.openxmlformats.org/officeDocument/2006/relationships/slide" Target="slides/slide2851.xml"/><Relationship Id="rId93" Type="http://schemas.openxmlformats.org/officeDocument/2006/relationships/slide" Target="slides/slide92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1247" Type="http://schemas.openxmlformats.org/officeDocument/2006/relationships/slide" Target="slides/slide1246.xml"/><Relationship Id="rId1454" Type="http://schemas.openxmlformats.org/officeDocument/2006/relationships/slide" Target="slides/slide1453.xml"/><Relationship Id="rId1661" Type="http://schemas.openxmlformats.org/officeDocument/2006/relationships/slide" Target="slides/slide1660.xml"/><Relationship Id="rId2505" Type="http://schemas.openxmlformats.org/officeDocument/2006/relationships/slide" Target="slides/slide2504.xml"/><Relationship Id="rId2712" Type="http://schemas.openxmlformats.org/officeDocument/2006/relationships/slide" Target="slides/slide2711.xml"/><Relationship Id="rId1107" Type="http://schemas.openxmlformats.org/officeDocument/2006/relationships/slide" Target="slides/slide1106.xml"/><Relationship Id="rId1314" Type="http://schemas.openxmlformats.org/officeDocument/2006/relationships/slide" Target="slides/slide1313.xml"/><Relationship Id="rId1521" Type="http://schemas.openxmlformats.org/officeDocument/2006/relationships/slide" Target="slides/slide1520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2295" Type="http://schemas.openxmlformats.org/officeDocument/2006/relationships/slide" Target="slides/slide2294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015" Type="http://schemas.openxmlformats.org/officeDocument/2006/relationships/slide" Target="slides/slide2014.xml"/><Relationship Id="rId2222" Type="http://schemas.openxmlformats.org/officeDocument/2006/relationships/slide" Target="slides/slide2221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1988" Type="http://schemas.openxmlformats.org/officeDocument/2006/relationships/slide" Target="slides/slide1987.xml"/><Relationship Id="rId1848" Type="http://schemas.openxmlformats.org/officeDocument/2006/relationships/slide" Target="slides/slide1847.xml"/><Relationship Id="rId3063" Type="http://schemas.openxmlformats.org/officeDocument/2006/relationships/slide" Target="slides/slide3062.xml"/><Relationship Id="rId191" Type="http://schemas.openxmlformats.org/officeDocument/2006/relationships/slide" Target="slides/slide190.xml"/><Relationship Id="rId1708" Type="http://schemas.openxmlformats.org/officeDocument/2006/relationships/slide" Target="slides/slide1707.xml"/><Relationship Id="rId1915" Type="http://schemas.openxmlformats.org/officeDocument/2006/relationships/slide" Target="slides/slide1914.xml"/><Relationship Id="rId3130" Type="http://schemas.openxmlformats.org/officeDocument/2006/relationships/slide" Target="slides/slide3129.xml"/><Relationship Id="rId2689" Type="http://schemas.openxmlformats.org/officeDocument/2006/relationships/slide" Target="slides/slide2688.xml"/><Relationship Id="rId2896" Type="http://schemas.openxmlformats.org/officeDocument/2006/relationships/slide" Target="slides/slide2895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756" Type="http://schemas.openxmlformats.org/officeDocument/2006/relationships/slide" Target="slides/slide2755.xml"/><Relationship Id="rId2963" Type="http://schemas.openxmlformats.org/officeDocument/2006/relationships/slide" Target="slides/slide2962.xml"/><Relationship Id="rId728" Type="http://schemas.openxmlformats.org/officeDocument/2006/relationships/slide" Target="slides/slide727.xml"/><Relationship Id="rId935" Type="http://schemas.openxmlformats.org/officeDocument/2006/relationships/slide" Target="slides/slide934.xml"/><Relationship Id="rId1358" Type="http://schemas.openxmlformats.org/officeDocument/2006/relationships/slide" Target="slides/slide1357.xml"/><Relationship Id="rId1565" Type="http://schemas.openxmlformats.org/officeDocument/2006/relationships/slide" Target="slides/slide1564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2616" Type="http://schemas.openxmlformats.org/officeDocument/2006/relationships/slide" Target="slides/slide2615.xml"/><Relationship Id="rId64" Type="http://schemas.openxmlformats.org/officeDocument/2006/relationships/slide" Target="slides/slide63.xml"/><Relationship Id="rId1218" Type="http://schemas.openxmlformats.org/officeDocument/2006/relationships/slide" Target="slides/slide1217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1632" Type="http://schemas.openxmlformats.org/officeDocument/2006/relationships/slide" Target="slides/slide1631.xml"/><Relationship Id="rId2199" Type="http://schemas.openxmlformats.org/officeDocument/2006/relationships/slide" Target="slides/slide2198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266" Type="http://schemas.openxmlformats.org/officeDocument/2006/relationships/slide" Target="slides/slide2265.xml"/><Relationship Id="rId2473" Type="http://schemas.openxmlformats.org/officeDocument/2006/relationships/slide" Target="slides/slide2472.xml"/><Relationship Id="rId2680" Type="http://schemas.openxmlformats.org/officeDocument/2006/relationships/slide" Target="slides/slide2679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2126" Type="http://schemas.openxmlformats.org/officeDocument/2006/relationships/slide" Target="slides/slide2125.xml"/><Relationship Id="rId2333" Type="http://schemas.openxmlformats.org/officeDocument/2006/relationships/slide" Target="slides/slide2332.xml"/><Relationship Id="rId2540" Type="http://schemas.openxmlformats.org/officeDocument/2006/relationships/slide" Target="slides/slide2539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2400" Type="http://schemas.openxmlformats.org/officeDocument/2006/relationships/slide" Target="slides/slide2399.xml"/><Relationship Id="rId1002" Type="http://schemas.openxmlformats.org/officeDocument/2006/relationships/slide" Target="slides/slide1001.xml"/><Relationship Id="rId1959" Type="http://schemas.openxmlformats.org/officeDocument/2006/relationships/slide" Target="slides/slide1958.xml"/><Relationship Id="rId1819" Type="http://schemas.openxmlformats.org/officeDocument/2006/relationships/slide" Target="slides/slide1818.xml"/><Relationship Id="rId2190" Type="http://schemas.openxmlformats.org/officeDocument/2006/relationships/slide" Target="slides/slide2189.xml"/><Relationship Id="rId3034" Type="http://schemas.openxmlformats.org/officeDocument/2006/relationships/slide" Target="slides/slide3033.xml"/><Relationship Id="rId162" Type="http://schemas.openxmlformats.org/officeDocument/2006/relationships/slide" Target="slides/slide161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979" Type="http://schemas.openxmlformats.org/officeDocument/2006/relationships/slide" Target="slides/slide978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2727" Type="http://schemas.openxmlformats.org/officeDocument/2006/relationships/slide" Target="slides/slide2726.xml"/><Relationship Id="rId2934" Type="http://schemas.openxmlformats.org/officeDocument/2006/relationships/slide" Target="slides/slide2933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584" Type="http://schemas.openxmlformats.org/officeDocument/2006/relationships/slide" Target="slides/slide2583.xml"/><Relationship Id="rId2791" Type="http://schemas.openxmlformats.org/officeDocument/2006/relationships/slide" Target="slides/slide2790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2237" Type="http://schemas.openxmlformats.org/officeDocument/2006/relationships/slide" Target="slides/slide2236.xml"/><Relationship Id="rId2444" Type="http://schemas.openxmlformats.org/officeDocument/2006/relationships/slide" Target="slides/slide2443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304" Type="http://schemas.openxmlformats.org/officeDocument/2006/relationships/slide" Target="slides/slide2303.xml"/><Relationship Id="rId2511" Type="http://schemas.openxmlformats.org/officeDocument/2006/relationships/slide" Target="slides/slide2510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3078" Type="http://schemas.openxmlformats.org/officeDocument/2006/relationships/slide" Target="slides/slide3077.xml"/><Relationship Id="rId2094" Type="http://schemas.openxmlformats.org/officeDocument/2006/relationships/slide" Target="slides/slide2093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005" Type="http://schemas.openxmlformats.org/officeDocument/2006/relationships/slide" Target="slides/slide3004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2838" Type="http://schemas.openxmlformats.org/officeDocument/2006/relationships/slide" Target="slides/slide2837.xml"/><Relationship Id="rId79" Type="http://schemas.openxmlformats.org/officeDocument/2006/relationships/slide" Target="slides/slide78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1921" Type="http://schemas.openxmlformats.org/officeDocument/2006/relationships/slide" Target="slides/slide1920.xml"/><Relationship Id="rId2488" Type="http://schemas.openxmlformats.org/officeDocument/2006/relationships/slide" Target="slides/slide2487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2348" Type="http://schemas.openxmlformats.org/officeDocument/2006/relationships/slide" Target="slides/slide2347.xml"/><Relationship Id="rId2555" Type="http://schemas.openxmlformats.org/officeDocument/2006/relationships/slide" Target="slides/slide2554.xml"/><Relationship Id="rId2762" Type="http://schemas.openxmlformats.org/officeDocument/2006/relationships/slide" Target="slides/slide2761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415" Type="http://schemas.openxmlformats.org/officeDocument/2006/relationships/slide" Target="slides/slide2414.xml"/><Relationship Id="rId2622" Type="http://schemas.openxmlformats.org/officeDocument/2006/relationships/slide" Target="slides/slide2621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3049" Type="http://schemas.openxmlformats.org/officeDocument/2006/relationships/slide" Target="slides/slide3048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272" Type="http://schemas.openxmlformats.org/officeDocument/2006/relationships/slide" Target="slides/slide2271.xml"/><Relationship Id="rId3116" Type="http://schemas.openxmlformats.org/officeDocument/2006/relationships/slide" Target="slides/slide3115.xml"/><Relationship Id="rId244" Type="http://schemas.openxmlformats.org/officeDocument/2006/relationships/slide" Target="slides/slide243.xml"/><Relationship Id="rId1081" Type="http://schemas.openxmlformats.org/officeDocument/2006/relationships/slide" Target="slides/slide1080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1965" Type="http://schemas.openxmlformats.org/officeDocument/2006/relationships/slide" Target="slides/slide1964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3040" Type="http://schemas.openxmlformats.org/officeDocument/2006/relationships/slide" Target="slides/slide3039.xml"/><Relationship Id="rId2599" Type="http://schemas.openxmlformats.org/officeDocument/2006/relationships/slide" Target="slides/slide2598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2459" Type="http://schemas.openxmlformats.org/officeDocument/2006/relationships/slide" Target="slides/slide2458.xml"/><Relationship Id="rId2666" Type="http://schemas.openxmlformats.org/officeDocument/2006/relationships/slide" Target="slides/slide2665.xml"/><Relationship Id="rId2873" Type="http://schemas.openxmlformats.org/officeDocument/2006/relationships/slide" Target="slides/slide2872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526" Type="http://schemas.openxmlformats.org/officeDocument/2006/relationships/slide" Target="slides/slide2525.xml"/><Relationship Id="rId2733" Type="http://schemas.openxmlformats.org/officeDocument/2006/relationships/slide" Target="slides/slide2732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912" Type="http://schemas.openxmlformats.org/officeDocument/2006/relationships/slide" Target="slides/slide911.xml"/><Relationship Id="rId2800" Type="http://schemas.openxmlformats.org/officeDocument/2006/relationships/slide" Target="slides/slide2799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288" Type="http://schemas.openxmlformats.org/officeDocument/2006/relationships/slide" Target="slides/slide287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383" Type="http://schemas.openxmlformats.org/officeDocument/2006/relationships/slide" Target="slides/slide2382.xml"/><Relationship Id="rId2590" Type="http://schemas.openxmlformats.org/officeDocument/2006/relationships/slide" Target="slides/slide2589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243" Type="http://schemas.openxmlformats.org/officeDocument/2006/relationships/slide" Target="slides/slide2242.xml"/><Relationship Id="rId2450" Type="http://schemas.openxmlformats.org/officeDocument/2006/relationships/slide" Target="slides/slide2449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2310" Type="http://schemas.openxmlformats.org/officeDocument/2006/relationships/slide" Target="slides/slide2309.xml"/><Relationship Id="rId1869" Type="http://schemas.openxmlformats.org/officeDocument/2006/relationships/slide" Target="slides/slide1868.xml"/><Relationship Id="rId3084" Type="http://schemas.openxmlformats.org/officeDocument/2006/relationships/slide" Target="slides/slide3083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3011" Type="http://schemas.openxmlformats.org/officeDocument/2006/relationships/slide" Target="slides/slide3010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2777" Type="http://schemas.openxmlformats.org/officeDocument/2006/relationships/slide" Target="slides/slide2776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2637" Type="http://schemas.openxmlformats.org/officeDocument/2006/relationships/slide" Target="slides/slide2636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2704" Type="http://schemas.openxmlformats.org/officeDocument/2006/relationships/slide" Target="slides/slide2703.xml"/><Relationship Id="rId2911" Type="http://schemas.openxmlformats.org/officeDocument/2006/relationships/slide" Target="slides/slide2910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2" Type="http://schemas.openxmlformats.org/officeDocument/2006/relationships/slide" Target="slides/slide11.xml"/><Relationship Id="rId399" Type="http://schemas.openxmlformats.org/officeDocument/2006/relationships/slide" Target="slides/slide398.xml"/><Relationship Id="rId2287" Type="http://schemas.openxmlformats.org/officeDocument/2006/relationships/slide" Target="slides/slide2286.xml"/><Relationship Id="rId2494" Type="http://schemas.openxmlformats.org/officeDocument/2006/relationships/slide" Target="slides/slide2493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354" Type="http://schemas.openxmlformats.org/officeDocument/2006/relationships/slide" Target="slides/slide2353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2214" Type="http://schemas.openxmlformats.org/officeDocument/2006/relationships/slide" Target="slides/slide2213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3055" Type="http://schemas.openxmlformats.org/officeDocument/2006/relationships/slide" Target="slides/slide3054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250" Type="http://schemas.openxmlformats.org/officeDocument/2006/relationships/slide" Target="slides/slide249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2955" Type="http://schemas.openxmlformats.org/officeDocument/2006/relationships/slide" Target="slides/slide2954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2815" Type="http://schemas.openxmlformats.org/officeDocument/2006/relationships/slide" Target="slides/slide2814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2398" Type="http://schemas.openxmlformats.org/officeDocument/2006/relationships/slide" Target="slides/slide2397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2672" Type="http://schemas.openxmlformats.org/officeDocument/2006/relationships/slide" Target="slides/slide2671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325" Type="http://schemas.openxmlformats.org/officeDocument/2006/relationships/slide" Target="slides/slide2324.xml"/><Relationship Id="rId2532" Type="http://schemas.openxmlformats.org/officeDocument/2006/relationships/slide" Target="slides/slide2531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201" Type="http://schemas.openxmlformats.org/officeDocument/2006/relationships/slide" Target="slides/slide1200.xml"/><Relationship Id="rId3099" Type="http://schemas.openxmlformats.org/officeDocument/2006/relationships/slide" Target="slides/slide3098.xml"/><Relationship Id="rId294" Type="http://schemas.openxmlformats.org/officeDocument/2006/relationships/slide" Target="slides/slide293.xml"/><Relationship Id="rId2182" Type="http://schemas.openxmlformats.org/officeDocument/2006/relationships/slide" Target="slides/slide2181.xml"/><Relationship Id="rId3026" Type="http://schemas.openxmlformats.org/officeDocument/2006/relationships/slide" Target="slides/slide3025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2999" Type="http://schemas.openxmlformats.org/officeDocument/2006/relationships/slide" Target="slides/slide2998.xml"/><Relationship Id="rId221" Type="http://schemas.openxmlformats.org/officeDocument/2006/relationships/slide" Target="slides/slide220.xml"/><Relationship Id="rId2859" Type="http://schemas.openxmlformats.org/officeDocument/2006/relationships/slide" Target="slides/slide2858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2719" Type="http://schemas.openxmlformats.org/officeDocument/2006/relationships/slide" Target="slides/slide2718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3090" Type="http://schemas.openxmlformats.org/officeDocument/2006/relationships/slide" Target="slides/slide3089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2369" Type="http://schemas.openxmlformats.org/officeDocument/2006/relationships/slide" Target="slides/slide2368.xml"/><Relationship Id="rId2576" Type="http://schemas.openxmlformats.org/officeDocument/2006/relationships/slide" Target="slides/slide2575.xml"/><Relationship Id="rId2783" Type="http://schemas.openxmlformats.org/officeDocument/2006/relationships/slide" Target="slides/slide2782.xml"/><Relationship Id="rId2990" Type="http://schemas.openxmlformats.org/officeDocument/2006/relationships/slide" Target="slides/slide2989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436" Type="http://schemas.openxmlformats.org/officeDocument/2006/relationships/slide" Target="slides/slide2435.xml"/><Relationship Id="rId2643" Type="http://schemas.openxmlformats.org/officeDocument/2006/relationships/slide" Target="slides/slide2642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198" Type="http://schemas.openxmlformats.org/officeDocument/2006/relationships/slide" Target="slides/slide197.xml"/><Relationship Id="rId2086" Type="http://schemas.openxmlformats.org/officeDocument/2006/relationships/slide" Target="slides/slide2085.xml"/><Relationship Id="rId2293" Type="http://schemas.openxmlformats.org/officeDocument/2006/relationships/slide" Target="slides/slide2292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2360" Type="http://schemas.openxmlformats.org/officeDocument/2006/relationships/slide" Target="slides/slide2359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2220" Type="http://schemas.openxmlformats.org/officeDocument/2006/relationships/slide" Target="slides/slide2219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3061" Type="http://schemas.openxmlformats.org/officeDocument/2006/relationships/slide" Target="slides/slide3060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799" Type="http://schemas.openxmlformats.org/officeDocument/2006/relationships/slide" Target="slides/slide798.xml"/><Relationship Id="rId2687" Type="http://schemas.openxmlformats.org/officeDocument/2006/relationships/slide" Target="slides/slide2686.xml"/><Relationship Id="rId2894" Type="http://schemas.openxmlformats.org/officeDocument/2006/relationships/slide" Target="slides/slide2893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2961" Type="http://schemas.openxmlformats.org/officeDocument/2006/relationships/slide" Target="slides/slide2960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614" Type="http://schemas.openxmlformats.org/officeDocument/2006/relationships/slide" Target="slides/slide2613.xml"/><Relationship Id="rId2821" Type="http://schemas.openxmlformats.org/officeDocument/2006/relationships/slide" Target="slides/slide2820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2197" Type="http://schemas.openxmlformats.org/officeDocument/2006/relationships/slide" Target="slides/slide2196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264" Type="http://schemas.openxmlformats.org/officeDocument/2006/relationships/slide" Target="slides/slide2263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2124" Type="http://schemas.openxmlformats.org/officeDocument/2006/relationships/slide" Target="slides/slide2123.xml"/><Relationship Id="rId2331" Type="http://schemas.openxmlformats.org/officeDocument/2006/relationships/slide" Target="slides/slide2330.xml"/><Relationship Id="rId303" Type="http://schemas.openxmlformats.org/officeDocument/2006/relationships/slide" Target="slides/slide302.xml"/><Relationship Id="rId1140" Type="http://schemas.openxmlformats.org/officeDocument/2006/relationships/slide" Target="slides/slide1139.xml"/><Relationship Id="rId510" Type="http://schemas.openxmlformats.org/officeDocument/2006/relationships/slide" Target="slides/slide509.xml"/><Relationship Id="rId1000" Type="http://schemas.openxmlformats.org/officeDocument/2006/relationships/slide" Target="slides/slide999.xml"/><Relationship Id="rId1957" Type="http://schemas.openxmlformats.org/officeDocument/2006/relationships/slide" Target="slides/slide1956.xml"/><Relationship Id="rId1817" Type="http://schemas.openxmlformats.org/officeDocument/2006/relationships/slide" Target="slides/slide1816.xml"/><Relationship Id="rId3032" Type="http://schemas.openxmlformats.org/officeDocument/2006/relationships/slide" Target="slides/slide3031.xml"/><Relationship Id="rId160" Type="http://schemas.openxmlformats.org/officeDocument/2006/relationships/slide" Target="slides/slide159.xml"/><Relationship Id="rId2798" Type="http://schemas.openxmlformats.org/officeDocument/2006/relationships/slide" Target="slides/slide2797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2865" Type="http://schemas.openxmlformats.org/officeDocument/2006/relationships/slide" Target="slides/slide2864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725" Type="http://schemas.openxmlformats.org/officeDocument/2006/relationships/slide" Target="slides/slide2724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168" Type="http://schemas.openxmlformats.org/officeDocument/2006/relationships/slide" Target="slides/slide2167.xml"/><Relationship Id="rId2375" Type="http://schemas.openxmlformats.org/officeDocument/2006/relationships/slide" Target="slides/slide2374.xml"/><Relationship Id="rId347" Type="http://schemas.openxmlformats.org/officeDocument/2006/relationships/slide" Target="slides/slide346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2582" Type="http://schemas.openxmlformats.org/officeDocument/2006/relationships/slide" Target="slides/slide2581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235" Type="http://schemas.openxmlformats.org/officeDocument/2006/relationships/slide" Target="slides/slide2234.xml"/><Relationship Id="rId2442" Type="http://schemas.openxmlformats.org/officeDocument/2006/relationships/slide" Target="slides/slide2441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1111" Type="http://schemas.openxmlformats.org/officeDocument/2006/relationships/slide" Target="slides/slide1110.xml"/><Relationship Id="rId3076" Type="http://schemas.openxmlformats.org/officeDocument/2006/relationships/slide" Target="slides/slide3075.xml"/><Relationship Id="rId1928" Type="http://schemas.openxmlformats.org/officeDocument/2006/relationships/slide" Target="slides/slide1927.xml"/><Relationship Id="rId2092" Type="http://schemas.openxmlformats.org/officeDocument/2006/relationships/slide" Target="slides/slide2091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131" Type="http://schemas.openxmlformats.org/officeDocument/2006/relationships/slide" Target="slides/slide130.xml"/><Relationship Id="rId2769" Type="http://schemas.openxmlformats.org/officeDocument/2006/relationships/slide" Target="slides/slide2768.xml"/><Relationship Id="rId2976" Type="http://schemas.openxmlformats.org/officeDocument/2006/relationships/slide" Target="slides/slide2975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2836" Type="http://schemas.openxmlformats.org/officeDocument/2006/relationships/slide" Target="slides/slide2835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486" Type="http://schemas.openxmlformats.org/officeDocument/2006/relationships/slide" Target="slides/slide2485.xml"/><Relationship Id="rId2693" Type="http://schemas.openxmlformats.org/officeDocument/2006/relationships/slide" Target="slides/slide2692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2139" Type="http://schemas.openxmlformats.org/officeDocument/2006/relationships/slide" Target="slides/slide2138.xml"/><Relationship Id="rId2346" Type="http://schemas.openxmlformats.org/officeDocument/2006/relationships/slide" Target="slides/slide2345.xml"/><Relationship Id="rId2553" Type="http://schemas.openxmlformats.org/officeDocument/2006/relationships/slide" Target="slides/slide2552.xml"/><Relationship Id="rId2760" Type="http://schemas.openxmlformats.org/officeDocument/2006/relationships/slide" Target="slides/slide2759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2206" Type="http://schemas.openxmlformats.org/officeDocument/2006/relationships/slide" Target="slides/slide2205.xml"/><Relationship Id="rId2413" Type="http://schemas.openxmlformats.org/officeDocument/2006/relationships/slide" Target="slides/slide2412.xml"/><Relationship Id="rId2620" Type="http://schemas.openxmlformats.org/officeDocument/2006/relationships/slide" Target="slides/slide2619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3047" Type="http://schemas.openxmlformats.org/officeDocument/2006/relationships/slide" Target="slides/slide3046.xml"/><Relationship Id="rId175" Type="http://schemas.openxmlformats.org/officeDocument/2006/relationships/slide" Target="slides/slide174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2270" Type="http://schemas.openxmlformats.org/officeDocument/2006/relationships/slide" Target="slides/slide2269.xml"/><Relationship Id="rId3114" Type="http://schemas.openxmlformats.org/officeDocument/2006/relationships/slide" Target="slides/slide3113.xml"/><Relationship Id="rId242" Type="http://schemas.openxmlformats.org/officeDocument/2006/relationships/slide" Target="slides/slide241.xml"/><Relationship Id="rId2130" Type="http://schemas.openxmlformats.org/officeDocument/2006/relationships/slide" Target="slides/slide2129.xml"/><Relationship Id="rId102" Type="http://schemas.openxmlformats.org/officeDocument/2006/relationships/slide" Target="slides/slide101.xml"/><Relationship Id="rId1689" Type="http://schemas.openxmlformats.org/officeDocument/2006/relationships/slide" Target="slides/slide1688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2807" Type="http://schemas.openxmlformats.org/officeDocument/2006/relationships/slide" Target="slides/slide2806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2597" Type="http://schemas.openxmlformats.org/officeDocument/2006/relationships/slide" Target="slides/slide2596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457" Type="http://schemas.openxmlformats.org/officeDocument/2006/relationships/slide" Target="slides/slide2456.xml"/><Relationship Id="rId2664" Type="http://schemas.openxmlformats.org/officeDocument/2006/relationships/slide" Target="slides/slide2663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317" Type="http://schemas.openxmlformats.org/officeDocument/2006/relationships/slide" Target="slides/slide2316.xml"/><Relationship Id="rId2871" Type="http://schemas.openxmlformats.org/officeDocument/2006/relationships/slide" Target="slides/slide2870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2524" Type="http://schemas.openxmlformats.org/officeDocument/2006/relationships/slide" Target="slides/slide2523.xml"/><Relationship Id="rId2731" Type="http://schemas.openxmlformats.org/officeDocument/2006/relationships/slide" Target="slides/slide2730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400" Type="http://schemas.openxmlformats.org/officeDocument/2006/relationships/slide" Target="slides/slide1399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241" Type="http://schemas.openxmlformats.org/officeDocument/2006/relationships/slide" Target="slides/slide2240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3082" Type="http://schemas.openxmlformats.org/officeDocument/2006/relationships/slide" Target="slides/slide3081.xml"/><Relationship Id="rId19" Type="http://schemas.openxmlformats.org/officeDocument/2006/relationships/slide" Target="slides/slide18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775" Type="http://schemas.openxmlformats.org/officeDocument/2006/relationships/slide" Target="slides/slide2774.xml"/><Relationship Id="rId2982" Type="http://schemas.openxmlformats.org/officeDocument/2006/relationships/slide" Target="slides/slide2981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635" Type="http://schemas.openxmlformats.org/officeDocument/2006/relationships/slide" Target="slides/slide2634.xml"/><Relationship Id="rId2842" Type="http://schemas.openxmlformats.org/officeDocument/2006/relationships/slide" Target="slides/slide2841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285" Type="http://schemas.openxmlformats.org/officeDocument/2006/relationships/slide" Target="slides/slide2284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005" Type="http://schemas.openxmlformats.org/officeDocument/2006/relationships/slide" Target="slides/slide2004.xml"/><Relationship Id="rId2212" Type="http://schemas.openxmlformats.org/officeDocument/2006/relationships/slide" Target="slides/slide2211.xml"/><Relationship Id="rId1021" Type="http://schemas.openxmlformats.org/officeDocument/2006/relationships/slide" Target="slides/slide1020.xml"/><Relationship Id="rId1978" Type="http://schemas.openxmlformats.org/officeDocument/2006/relationships/slide" Target="slides/slide1977.xml"/><Relationship Id="rId1838" Type="http://schemas.openxmlformats.org/officeDocument/2006/relationships/slide" Target="slides/slide1837.xml"/><Relationship Id="rId3053" Type="http://schemas.openxmlformats.org/officeDocument/2006/relationships/slide" Target="slides/slide3052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3120" Type="http://schemas.openxmlformats.org/officeDocument/2006/relationships/slide" Target="slides/slide3119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2886" Type="http://schemas.openxmlformats.org/officeDocument/2006/relationships/slide" Target="slides/slide2885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2539" Type="http://schemas.openxmlformats.org/officeDocument/2006/relationships/slide" Target="slides/slide2538.xml"/><Relationship Id="rId2746" Type="http://schemas.openxmlformats.org/officeDocument/2006/relationships/slide" Target="slides/slide2745.xml"/><Relationship Id="rId2953" Type="http://schemas.openxmlformats.org/officeDocument/2006/relationships/slide" Target="slides/slide2952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2606" Type="http://schemas.openxmlformats.org/officeDocument/2006/relationships/slide" Target="slides/slide2605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2189" Type="http://schemas.openxmlformats.org/officeDocument/2006/relationships/slide" Target="slides/slide2188.xml"/><Relationship Id="rId2396" Type="http://schemas.openxmlformats.org/officeDocument/2006/relationships/slide" Target="slides/slide2395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56" Type="http://schemas.openxmlformats.org/officeDocument/2006/relationships/slide" Target="slides/slide2255.xml"/><Relationship Id="rId2463" Type="http://schemas.openxmlformats.org/officeDocument/2006/relationships/slide" Target="slides/slide2462.xml"/><Relationship Id="rId2670" Type="http://schemas.openxmlformats.org/officeDocument/2006/relationships/slide" Target="slides/slide2669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2116" Type="http://schemas.openxmlformats.org/officeDocument/2006/relationships/slide" Target="slides/slide2115.xml"/><Relationship Id="rId2323" Type="http://schemas.openxmlformats.org/officeDocument/2006/relationships/slide" Target="slides/slide2322.xml"/><Relationship Id="rId2530" Type="http://schemas.openxmlformats.org/officeDocument/2006/relationships/slide" Target="slides/slide2529.xml"/><Relationship Id="rId502" Type="http://schemas.openxmlformats.org/officeDocument/2006/relationships/slide" Target="slides/slide501.xml"/><Relationship Id="rId947" Type="http://schemas.openxmlformats.org/officeDocument/2006/relationships/slide" Target="slides/slide946.xml"/><Relationship Id="rId1132" Type="http://schemas.openxmlformats.org/officeDocument/2006/relationships/slide" Target="slides/slide1131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2835" Type="http://schemas.openxmlformats.org/officeDocument/2006/relationships/slide" Target="slides/slide2834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3097" Type="http://schemas.openxmlformats.org/officeDocument/2006/relationships/slide" Target="slides/slide3096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1949" Type="http://schemas.openxmlformats.org/officeDocument/2006/relationships/slide" Target="slides/slide1948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597" Type="http://schemas.openxmlformats.org/officeDocument/2006/relationships/slide" Target="slides/slide596.xml"/><Relationship Id="rId2180" Type="http://schemas.openxmlformats.org/officeDocument/2006/relationships/slide" Target="slides/slide2179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3024" Type="http://schemas.openxmlformats.org/officeDocument/2006/relationships/slide" Target="slides/slide3023.xml"/><Relationship Id="rId152" Type="http://schemas.openxmlformats.org/officeDocument/2006/relationships/slide" Target="slides/slide151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040" Type="http://schemas.openxmlformats.org/officeDocument/2006/relationships/slide" Target="slides/slide2039.xml"/><Relationship Id="rId2138" Type="http://schemas.openxmlformats.org/officeDocument/2006/relationships/slide" Target="slides/slide2137.xml"/><Relationship Id="rId2692" Type="http://schemas.openxmlformats.org/officeDocument/2006/relationships/slide" Target="slides/slide2691.xml"/><Relationship Id="rId2997" Type="http://schemas.openxmlformats.org/officeDocument/2006/relationships/slide" Target="slides/slide2996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1459" Type="http://schemas.openxmlformats.org/officeDocument/2006/relationships/slide" Target="slides/slide1458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2857" Type="http://schemas.openxmlformats.org/officeDocument/2006/relationships/slide" Target="slides/slide2856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2717" Type="http://schemas.openxmlformats.org/officeDocument/2006/relationships/slide" Target="slides/slide2716.xml"/><Relationship Id="rId2924" Type="http://schemas.openxmlformats.org/officeDocument/2006/relationships/slide" Target="slides/slide2923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3046" Type="http://schemas.openxmlformats.org/officeDocument/2006/relationships/slide" Target="slides/slide3045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241" Type="http://schemas.openxmlformats.org/officeDocument/2006/relationships/slide" Target="slides/slide240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2367" Type="http://schemas.openxmlformats.org/officeDocument/2006/relationships/slide" Target="slides/slide2366.xml"/><Relationship Id="rId2574" Type="http://schemas.openxmlformats.org/officeDocument/2006/relationships/slide" Target="slides/slide2573.xml"/><Relationship Id="rId2781" Type="http://schemas.openxmlformats.org/officeDocument/2006/relationships/slide" Target="slides/slide2780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2227" Type="http://schemas.openxmlformats.org/officeDocument/2006/relationships/slide" Target="slides/slide2226.xml"/><Relationship Id="rId2434" Type="http://schemas.openxmlformats.org/officeDocument/2006/relationships/slide" Target="slides/slide2433.xml"/><Relationship Id="rId2879" Type="http://schemas.openxmlformats.org/officeDocument/2006/relationships/slide" Target="slides/slide2878.xml"/><Relationship Id="rId101" Type="http://schemas.openxmlformats.org/officeDocument/2006/relationships/slide" Target="slides/slide100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641" Type="http://schemas.openxmlformats.org/officeDocument/2006/relationships/slide" Target="slides/slide2640.xml"/><Relationship Id="rId2739" Type="http://schemas.openxmlformats.org/officeDocument/2006/relationships/slide" Target="slides/slide2738.xml"/><Relationship Id="rId2946" Type="http://schemas.openxmlformats.org/officeDocument/2006/relationships/slide" Target="slides/slide2945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918" Type="http://schemas.openxmlformats.org/officeDocument/2006/relationships/slide" Target="slides/slide917.xml"/><Relationship Id="rId1450" Type="http://schemas.openxmlformats.org/officeDocument/2006/relationships/slide" Target="slides/slide1449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2501" Type="http://schemas.openxmlformats.org/officeDocument/2006/relationships/slide" Target="slides/slide2500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2806" Type="http://schemas.openxmlformats.org/officeDocument/2006/relationships/slide" Target="slides/slide2805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3068" Type="http://schemas.openxmlformats.org/officeDocument/2006/relationships/slide" Target="slides/slide3067.xml"/><Relationship Id="rId196" Type="http://schemas.openxmlformats.org/officeDocument/2006/relationships/slide" Target="slides/slide195.xml"/><Relationship Id="rId2084" Type="http://schemas.openxmlformats.org/officeDocument/2006/relationships/slide" Target="slides/slide2083.xml"/><Relationship Id="rId2291" Type="http://schemas.openxmlformats.org/officeDocument/2006/relationships/slide" Target="slides/slide2290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011" Type="http://schemas.openxmlformats.org/officeDocument/2006/relationships/slide" Target="slides/slide2010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openxmlformats.org/officeDocument/2006/relationships/slide" Target="slides/slide2662.xml"/><Relationship Id="rId2870" Type="http://schemas.openxmlformats.org/officeDocument/2006/relationships/slide" Target="slides/slide2869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2730" Type="http://schemas.openxmlformats.org/officeDocument/2006/relationships/slide" Target="slides/slide2729.xml"/><Relationship Id="rId2968" Type="http://schemas.openxmlformats.org/officeDocument/2006/relationships/slide" Target="slides/slide2967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2828" Type="http://schemas.openxmlformats.org/officeDocument/2006/relationships/slide" Target="slides/slide2827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1704" Type="http://schemas.openxmlformats.org/officeDocument/2006/relationships/slide" Target="slides/slide1703.xml"/><Relationship Id="rId285" Type="http://schemas.openxmlformats.org/officeDocument/2006/relationships/slide" Target="slides/slide284.xml"/><Relationship Id="rId1911" Type="http://schemas.openxmlformats.org/officeDocument/2006/relationships/slide" Target="slides/slide1910.xml"/><Relationship Id="rId492" Type="http://schemas.openxmlformats.org/officeDocument/2006/relationships/slide" Target="slides/slide491.xml"/><Relationship Id="rId797" Type="http://schemas.openxmlformats.org/officeDocument/2006/relationships/slide" Target="slides/slide796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2478" Type="http://schemas.openxmlformats.org/officeDocument/2006/relationships/slide" Target="slides/slide2477.xml"/><Relationship Id="rId3017" Type="http://schemas.openxmlformats.org/officeDocument/2006/relationships/slide" Target="slides/slide3016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1287" Type="http://schemas.openxmlformats.org/officeDocument/2006/relationships/slide" Target="slides/slide1286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2685" Type="http://schemas.openxmlformats.org/officeDocument/2006/relationships/slide" Target="slides/slide2684.xml"/><Relationship Id="rId2892" Type="http://schemas.openxmlformats.org/officeDocument/2006/relationships/slide" Target="slides/slide2891.xml"/><Relationship Id="rId212" Type="http://schemas.openxmlformats.org/officeDocument/2006/relationships/slide" Target="slides/slide211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2338" Type="http://schemas.openxmlformats.org/officeDocument/2006/relationships/slide" Target="slides/slide2337.xml"/><Relationship Id="rId2545" Type="http://schemas.openxmlformats.org/officeDocument/2006/relationships/slide" Target="slides/slide2544.xml"/><Relationship Id="rId2752" Type="http://schemas.openxmlformats.org/officeDocument/2006/relationships/slide" Target="slides/slide2751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2405" Type="http://schemas.openxmlformats.org/officeDocument/2006/relationships/slide" Target="slides/slide2404.xml"/><Relationship Id="rId2612" Type="http://schemas.openxmlformats.org/officeDocument/2006/relationships/slide" Target="slides/slide2611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3081" Type="http://schemas.openxmlformats.org/officeDocument/2006/relationships/slide" Target="slides/slide3080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2195" Type="http://schemas.openxmlformats.org/officeDocument/2006/relationships/slide" Target="slides/slide2194.xml"/><Relationship Id="rId3039" Type="http://schemas.openxmlformats.org/officeDocument/2006/relationships/slide" Target="slides/slide3038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262" Type="http://schemas.openxmlformats.org/officeDocument/2006/relationships/slide" Target="slides/slide2261.xml"/><Relationship Id="rId3106" Type="http://schemas.openxmlformats.org/officeDocument/2006/relationships/slide" Target="slides/slide3105.xml"/><Relationship Id="rId234" Type="http://schemas.openxmlformats.org/officeDocument/2006/relationships/slide" Target="slides/slide233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774" Type="http://schemas.openxmlformats.org/officeDocument/2006/relationships/slide" Target="slides/slide2773.xml"/><Relationship Id="rId2" Type="http://schemas.openxmlformats.org/officeDocument/2006/relationships/slide" Target="slides/slide1.xml"/><Relationship Id="rId441" Type="http://schemas.openxmlformats.org/officeDocument/2006/relationships/slide" Target="slides/slide440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071" Type="http://schemas.openxmlformats.org/officeDocument/2006/relationships/slide" Target="slides/slide1070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122" Type="http://schemas.openxmlformats.org/officeDocument/2006/relationships/slide" Target="slides/slide2121.xml"/><Relationship Id="rId2427" Type="http://schemas.openxmlformats.org/officeDocument/2006/relationships/slide" Target="slides/slide2426.xml"/><Relationship Id="rId2981" Type="http://schemas.openxmlformats.org/officeDocument/2006/relationships/slide" Target="slides/slide2980.xml"/><Relationship Id="rId301" Type="http://schemas.openxmlformats.org/officeDocument/2006/relationships/slide" Target="slides/slide300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1888" Type="http://schemas.openxmlformats.org/officeDocument/2006/relationships/slide" Target="slides/slide1887.xml"/><Relationship Id="rId2634" Type="http://schemas.openxmlformats.org/officeDocument/2006/relationships/slide" Target="slides/slide2633.xml"/><Relationship Id="rId2841" Type="http://schemas.openxmlformats.org/officeDocument/2006/relationships/slide" Target="slides/slide2840.xml"/><Relationship Id="rId2939" Type="http://schemas.openxmlformats.org/officeDocument/2006/relationships/slide" Target="slides/slide2938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1748" Type="http://schemas.openxmlformats.org/officeDocument/2006/relationships/slide" Target="slides/slide1747.xml"/><Relationship Id="rId2701" Type="http://schemas.openxmlformats.org/officeDocument/2006/relationships/slide" Target="slides/slide2700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1955" Type="http://schemas.openxmlformats.org/officeDocument/2006/relationships/slide" Target="slides/slide1954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3030" Type="http://schemas.openxmlformats.org/officeDocument/2006/relationships/slide" Target="slides/slide3029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2589" Type="http://schemas.openxmlformats.org/officeDocument/2006/relationships/slide" Target="slides/slide2588.xml"/><Relationship Id="rId2796" Type="http://schemas.openxmlformats.org/officeDocument/2006/relationships/slide" Target="slides/slide2795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160" Type="http://schemas.openxmlformats.org/officeDocument/2006/relationships/slide" Target="slides/slide1159.xml"/><Relationship Id="rId1398" Type="http://schemas.openxmlformats.org/officeDocument/2006/relationships/slide" Target="slides/slide1397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2449" Type="http://schemas.openxmlformats.org/officeDocument/2006/relationships/slide" Target="slides/slide2448.xml"/><Relationship Id="rId2656" Type="http://schemas.openxmlformats.org/officeDocument/2006/relationships/slide" Target="slides/slide2655.xml"/><Relationship Id="rId2863" Type="http://schemas.openxmlformats.org/officeDocument/2006/relationships/slide" Target="slides/slide2862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516" Type="http://schemas.openxmlformats.org/officeDocument/2006/relationships/slide" Target="slides/slide2515.xml"/><Relationship Id="rId2723" Type="http://schemas.openxmlformats.org/officeDocument/2006/relationships/slide" Target="slides/slide2722.xml"/><Relationship Id="rId1020" Type="http://schemas.openxmlformats.org/officeDocument/2006/relationships/slide" Target="slides/slide1019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1977" Type="http://schemas.openxmlformats.org/officeDocument/2006/relationships/slide" Target="slides/slide1976.xml"/><Relationship Id="rId2930" Type="http://schemas.openxmlformats.org/officeDocument/2006/relationships/slide" Target="slides/slide2929.xml"/><Relationship Id="rId902" Type="http://schemas.openxmlformats.org/officeDocument/2006/relationships/slide" Target="slides/slide901.xml"/><Relationship Id="rId1837" Type="http://schemas.openxmlformats.org/officeDocument/2006/relationships/slide" Target="slides/slide1836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3052" Type="http://schemas.openxmlformats.org/officeDocument/2006/relationships/slide" Target="slides/slide3051.xml"/><Relationship Id="rId180" Type="http://schemas.openxmlformats.org/officeDocument/2006/relationships/slide" Target="slides/slide179.xml"/><Relationship Id="rId278" Type="http://schemas.openxmlformats.org/officeDocument/2006/relationships/slide" Target="slides/slide277.xml"/><Relationship Id="rId1904" Type="http://schemas.openxmlformats.org/officeDocument/2006/relationships/slide" Target="slides/slide1903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2166" Type="http://schemas.openxmlformats.org/officeDocument/2006/relationships/slide" Target="slides/slide2165.xml"/><Relationship Id="rId2373" Type="http://schemas.openxmlformats.org/officeDocument/2006/relationships/slide" Target="slides/slide2372.xml"/><Relationship Id="rId2580" Type="http://schemas.openxmlformats.org/officeDocument/2006/relationships/slide" Target="slides/slide2579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997" Type="http://schemas.openxmlformats.org/officeDocument/2006/relationships/slide" Target="slides/slide996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233" Type="http://schemas.openxmlformats.org/officeDocument/2006/relationships/slide" Target="slides/slide2232.xml"/><Relationship Id="rId2440" Type="http://schemas.openxmlformats.org/officeDocument/2006/relationships/slide" Target="slides/slide2439.xml"/><Relationship Id="rId2678" Type="http://schemas.openxmlformats.org/officeDocument/2006/relationships/slide" Target="slides/slide2677.xml"/><Relationship Id="rId2885" Type="http://schemas.openxmlformats.org/officeDocument/2006/relationships/slide" Target="slides/slide2884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857" Type="http://schemas.openxmlformats.org/officeDocument/2006/relationships/slide" Target="slides/slide856.xml"/><Relationship Id="rId1042" Type="http://schemas.openxmlformats.org/officeDocument/2006/relationships/slide" Target="slides/slide1041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300" Type="http://schemas.openxmlformats.org/officeDocument/2006/relationships/slide" Target="slides/slide2299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1999" Type="http://schemas.openxmlformats.org/officeDocument/2006/relationships/slide" Target="slides/slide1998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1859" Type="http://schemas.openxmlformats.org/officeDocument/2006/relationships/slide" Target="slides/slide1858.xml"/><Relationship Id="rId3074" Type="http://schemas.openxmlformats.org/officeDocument/2006/relationships/slide" Target="slides/slide3073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2090" Type="http://schemas.openxmlformats.org/officeDocument/2006/relationships/slide" Target="slides/slide2089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001" Type="http://schemas.openxmlformats.org/officeDocument/2006/relationships/slide" Target="slides/slide3000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79" Type="http://schemas.openxmlformats.org/officeDocument/2006/relationships/slide" Target="slides/slide878.xml"/><Relationship Id="rId2462" Type="http://schemas.openxmlformats.org/officeDocument/2006/relationships/slide" Target="slides/slide2461.xml"/><Relationship Id="rId2767" Type="http://schemas.openxmlformats.org/officeDocument/2006/relationships/slide" Target="slides/slide2766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739" Type="http://schemas.openxmlformats.org/officeDocument/2006/relationships/slide" Target="slides/slide738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2974" Type="http://schemas.openxmlformats.org/officeDocument/2006/relationships/slide" Target="slides/slide2973.xml"/><Relationship Id="rId501" Type="http://schemas.openxmlformats.org/officeDocument/2006/relationships/slide" Target="slides/slide500.xml"/><Relationship Id="rId946" Type="http://schemas.openxmlformats.org/officeDocument/2006/relationships/slide" Target="slides/slide945.xml"/><Relationship Id="rId1131" Type="http://schemas.openxmlformats.org/officeDocument/2006/relationships/slide" Target="slides/slide1130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3096" Type="http://schemas.openxmlformats.org/officeDocument/2006/relationships/slide" Target="slides/slide3095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1948" Type="http://schemas.openxmlformats.org/officeDocument/2006/relationships/slide" Target="slides/slide1947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484" Type="http://schemas.openxmlformats.org/officeDocument/2006/relationships/slide" Target="slides/slide2483.xml"/><Relationship Id="rId2691" Type="http://schemas.openxmlformats.org/officeDocument/2006/relationships/slide" Target="slides/slide2690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2137" Type="http://schemas.openxmlformats.org/officeDocument/2006/relationships/slide" Target="slides/slide2136.xml"/><Relationship Id="rId2344" Type="http://schemas.openxmlformats.org/officeDocument/2006/relationships/slide" Target="slides/slide2343.xml"/><Relationship Id="rId2551" Type="http://schemas.openxmlformats.org/officeDocument/2006/relationships/slide" Target="slides/slide2550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968" Type="http://schemas.openxmlformats.org/officeDocument/2006/relationships/slide" Target="slides/slide967.xml"/><Relationship Id="rId1153" Type="http://schemas.openxmlformats.org/officeDocument/2006/relationships/slide" Target="slides/slide1152.xml"/><Relationship Id="rId1598" Type="http://schemas.openxmlformats.org/officeDocument/2006/relationships/slide" Target="slides/slide1597.xml"/><Relationship Id="rId2204" Type="http://schemas.openxmlformats.org/officeDocument/2006/relationships/slide" Target="slides/slide2203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97" Type="http://schemas.openxmlformats.org/officeDocument/2006/relationships/slide" Target="slides/slide96.xml"/><Relationship Id="rId730" Type="http://schemas.openxmlformats.org/officeDocument/2006/relationships/slide" Target="slides/slide729.xml"/><Relationship Id="rId828" Type="http://schemas.openxmlformats.org/officeDocument/2006/relationships/slide" Target="slides/slide827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411" Type="http://schemas.openxmlformats.org/officeDocument/2006/relationships/slide" Target="slides/slide2410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1220" Type="http://schemas.openxmlformats.org/officeDocument/2006/relationships/slide" Target="slides/slide1219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045" Type="http://schemas.openxmlformats.org/officeDocument/2006/relationships/slide" Target="slides/slide3044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100" Type="http://schemas.openxmlformats.org/officeDocument/2006/relationships/slide" Target="slides/slide99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2878" Type="http://schemas.openxmlformats.org/officeDocument/2006/relationships/slide" Target="slides/slide2877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2500" Type="http://schemas.openxmlformats.org/officeDocument/2006/relationships/slide" Target="slides/slide2499.xml"/><Relationship Id="rId2738" Type="http://schemas.openxmlformats.org/officeDocument/2006/relationships/slide" Target="slides/slide2737.xml"/><Relationship Id="rId2945" Type="http://schemas.openxmlformats.org/officeDocument/2006/relationships/slide" Target="slides/slide2944.xml"/><Relationship Id="rId917" Type="http://schemas.openxmlformats.org/officeDocument/2006/relationships/slide" Target="slides/slide916.xml"/><Relationship Id="rId1102" Type="http://schemas.openxmlformats.org/officeDocument/2006/relationships/slide" Target="slides/slide1101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2805" Type="http://schemas.openxmlformats.org/officeDocument/2006/relationships/slide" Target="slides/slide2804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3067" Type="http://schemas.openxmlformats.org/officeDocument/2006/relationships/slide" Target="slides/slide3066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2388" Type="http://schemas.openxmlformats.org/officeDocument/2006/relationships/slide" Target="slides/slide2387.xml"/><Relationship Id="rId2595" Type="http://schemas.openxmlformats.org/officeDocument/2006/relationships/slide" Target="slides/slide2594.xml"/><Relationship Id="rId3134" Type="http://schemas.openxmlformats.org/officeDocument/2006/relationships/tableStyles" Target="tableStyles.xml"/><Relationship Id="rId262" Type="http://schemas.openxmlformats.org/officeDocument/2006/relationships/slide" Target="slides/slide261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150" Type="http://schemas.openxmlformats.org/officeDocument/2006/relationships/slide" Target="slides/slide2149.xml"/><Relationship Id="rId2248" Type="http://schemas.openxmlformats.org/officeDocument/2006/relationships/slide" Target="slides/slide2247.xml"/><Relationship Id="rId122" Type="http://schemas.openxmlformats.org/officeDocument/2006/relationships/slide" Target="slides/slide121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010" Type="http://schemas.openxmlformats.org/officeDocument/2006/relationships/slide" Target="slides/slide2009.xml"/><Relationship Id="rId2455" Type="http://schemas.openxmlformats.org/officeDocument/2006/relationships/slide" Target="slides/slide2454.xml"/><Relationship Id="rId2662" Type="http://schemas.openxmlformats.org/officeDocument/2006/relationships/slide" Target="slides/slide2661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1569" Type="http://schemas.openxmlformats.org/officeDocument/2006/relationships/slide" Target="slides/slide1568.xml"/><Relationship Id="rId2108" Type="http://schemas.openxmlformats.org/officeDocument/2006/relationships/slide" Target="slides/slide2107.xml"/><Relationship Id="rId2315" Type="http://schemas.openxmlformats.org/officeDocument/2006/relationships/slide" Target="slides/slide2314.xml"/><Relationship Id="rId2522" Type="http://schemas.openxmlformats.org/officeDocument/2006/relationships/slide" Target="slides/slide2521.xml"/><Relationship Id="rId2967" Type="http://schemas.openxmlformats.org/officeDocument/2006/relationships/slide" Target="slides/slide2966.xml"/><Relationship Id="rId701" Type="http://schemas.openxmlformats.org/officeDocument/2006/relationships/slide" Target="slides/slide700.xml"/><Relationship Id="rId939" Type="http://schemas.openxmlformats.org/officeDocument/2006/relationships/slide" Target="slides/slide938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3089" Type="http://schemas.openxmlformats.org/officeDocument/2006/relationships/slide" Target="slides/slide3088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016" Type="http://schemas.openxmlformats.org/officeDocument/2006/relationships/slide" Target="slides/slide3015.xml"/><Relationship Id="rId144" Type="http://schemas.openxmlformats.org/officeDocument/2006/relationships/slide" Target="slides/slide143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1" Type="http://schemas.openxmlformats.org/officeDocument/2006/relationships/slide" Target="slides/slide35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032" Type="http://schemas.openxmlformats.org/officeDocument/2006/relationships/slide" Target="slides/slide2031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2989" Type="http://schemas.openxmlformats.org/officeDocument/2006/relationships/slide" Target="slides/slide2988.xml"/><Relationship Id="rId211" Type="http://schemas.openxmlformats.org/officeDocument/2006/relationships/slide" Target="slides/slide21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1798" Type="http://schemas.openxmlformats.org/officeDocument/2006/relationships/slide" Target="slides/slide1797.xml"/><Relationship Id="rId2751" Type="http://schemas.openxmlformats.org/officeDocument/2006/relationships/slide" Target="slides/slide2750.xml"/><Relationship Id="rId2849" Type="http://schemas.openxmlformats.org/officeDocument/2006/relationships/slide" Target="slides/slide2848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2709" Type="http://schemas.openxmlformats.org/officeDocument/2006/relationships/slide" Target="slides/slide2708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3080" Type="http://schemas.openxmlformats.org/officeDocument/2006/relationships/slide" Target="slides/slide3079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2499" Type="http://schemas.openxmlformats.org/officeDocument/2006/relationships/slide" Target="slides/slide2498.xml"/><Relationship Id="rId3105" Type="http://schemas.openxmlformats.org/officeDocument/2006/relationships/slide" Target="slides/slide3104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2359" Type="http://schemas.openxmlformats.org/officeDocument/2006/relationships/slide" Target="slides/slide2358.xml"/><Relationship Id="rId2566" Type="http://schemas.openxmlformats.org/officeDocument/2006/relationships/slide" Target="slides/slide2565.xml"/><Relationship Id="rId2773" Type="http://schemas.openxmlformats.org/officeDocument/2006/relationships/slide" Target="slides/slide2772.xml"/><Relationship Id="rId2980" Type="http://schemas.openxmlformats.org/officeDocument/2006/relationships/slide" Target="slides/slide2979.xml"/><Relationship Id="rId300" Type="http://schemas.openxmlformats.org/officeDocument/2006/relationships/slide" Target="slides/slide299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426" Type="http://schemas.openxmlformats.org/officeDocument/2006/relationships/slide" Target="slides/slide2425.xml"/><Relationship Id="rId2633" Type="http://schemas.openxmlformats.org/officeDocument/2006/relationships/slide" Target="slides/slide2632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1887" Type="http://schemas.openxmlformats.org/officeDocument/2006/relationships/slide" Target="slides/slide1886.xml"/><Relationship Id="rId2840" Type="http://schemas.openxmlformats.org/officeDocument/2006/relationships/slide" Target="slides/slide2839.xml"/><Relationship Id="rId2938" Type="http://schemas.openxmlformats.org/officeDocument/2006/relationships/slide" Target="slides/slide2937.xml"/><Relationship Id="rId1302" Type="http://schemas.openxmlformats.org/officeDocument/2006/relationships/slide" Target="slides/slide13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2700" Type="http://schemas.openxmlformats.org/officeDocument/2006/relationships/slide" Target="slides/slide2699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2283" Type="http://schemas.openxmlformats.org/officeDocument/2006/relationships/slide" Target="slides/slide2282.xml"/><Relationship Id="rId2490" Type="http://schemas.openxmlformats.org/officeDocument/2006/relationships/slide" Target="slides/slide2489.xml"/><Relationship Id="rId2588" Type="http://schemas.openxmlformats.org/officeDocument/2006/relationships/slide" Target="slides/slide2587.xml"/><Relationship Id="rId3127" Type="http://schemas.openxmlformats.org/officeDocument/2006/relationships/slide" Target="slides/slide3126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1397" Type="http://schemas.openxmlformats.org/officeDocument/2006/relationships/slide" Target="slides/slide1396.xml"/><Relationship Id="rId2143" Type="http://schemas.openxmlformats.org/officeDocument/2006/relationships/slide" Target="slides/slide2142.xml"/><Relationship Id="rId2350" Type="http://schemas.openxmlformats.org/officeDocument/2006/relationships/slide" Target="slides/slide2349.xml"/><Relationship Id="rId2795" Type="http://schemas.openxmlformats.org/officeDocument/2006/relationships/slide" Target="slides/slide2794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003" Type="http://schemas.openxmlformats.org/officeDocument/2006/relationships/slide" Target="slides/slide2002.xml"/><Relationship Id="rId2210" Type="http://schemas.openxmlformats.org/officeDocument/2006/relationships/slide" Target="slides/slide2209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0" Type="http://schemas.openxmlformats.org/officeDocument/2006/relationships/slide" Target="slides/slide29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2098" Type="http://schemas.openxmlformats.org/officeDocument/2006/relationships/slide" Target="slides/slide2097.xml"/><Relationship Id="rId3051" Type="http://schemas.openxmlformats.org/officeDocument/2006/relationships/slide" Target="slides/slide3050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2677" Type="http://schemas.openxmlformats.org/officeDocument/2006/relationships/slide" Target="slides/slide2676.xml"/><Relationship Id="rId2884" Type="http://schemas.openxmlformats.org/officeDocument/2006/relationships/slide" Target="slides/slide2883.xml"/><Relationship Id="rId551" Type="http://schemas.openxmlformats.org/officeDocument/2006/relationships/slide" Target="slides/slide550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181" Type="http://schemas.openxmlformats.org/officeDocument/2006/relationships/slide" Target="slides/slide1180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232" Type="http://schemas.openxmlformats.org/officeDocument/2006/relationships/slide" Target="slides/slide2231.xml"/><Relationship Id="rId2537" Type="http://schemas.openxmlformats.org/officeDocument/2006/relationships/slide" Target="slides/slide2536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509" Type="http://schemas.openxmlformats.org/officeDocument/2006/relationships/slide" Target="slides/slide508.xml"/><Relationship Id="rId1041" Type="http://schemas.openxmlformats.org/officeDocument/2006/relationships/slide" Target="slides/slide1040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1998" Type="http://schemas.openxmlformats.org/officeDocument/2006/relationships/slide" Target="slides/slide1997.xml"/><Relationship Id="rId2744" Type="http://schemas.openxmlformats.org/officeDocument/2006/relationships/slide" Target="slides/slide2743.xml"/><Relationship Id="rId2951" Type="http://schemas.openxmlformats.org/officeDocument/2006/relationships/slide" Target="slides/slide2950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1858" Type="http://schemas.openxmlformats.org/officeDocument/2006/relationships/slide" Target="slides/slide1857.xml"/><Relationship Id="rId2604" Type="http://schemas.openxmlformats.org/officeDocument/2006/relationships/slide" Target="slides/slide2603.xml"/><Relationship Id="rId2811" Type="http://schemas.openxmlformats.org/officeDocument/2006/relationships/slide" Target="slides/slide2810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299" Type="http://schemas.openxmlformats.org/officeDocument/2006/relationships/slide" Target="slides/slide298.xml"/><Relationship Id="rId2187" Type="http://schemas.openxmlformats.org/officeDocument/2006/relationships/slide" Target="slides/slide2186.xml"/><Relationship Id="rId2394" Type="http://schemas.openxmlformats.org/officeDocument/2006/relationships/slide" Target="slides/slide2393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54" Type="http://schemas.openxmlformats.org/officeDocument/2006/relationships/slide" Target="slides/slide2253.xml"/><Relationship Id="rId2461" Type="http://schemas.openxmlformats.org/officeDocument/2006/relationships/slide" Target="slides/slide2460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878" Type="http://schemas.openxmlformats.org/officeDocument/2006/relationships/slide" Target="slides/slide877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2114" Type="http://schemas.openxmlformats.org/officeDocument/2006/relationships/slide" Target="slides/slide2113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321" Type="http://schemas.openxmlformats.org/officeDocument/2006/relationships/slide" Target="slides/slide2320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74" Type="http://schemas.openxmlformats.org/officeDocument/2006/relationships/slide" Target="slides/slide73.xml"/><Relationship Id="rId500" Type="http://schemas.openxmlformats.org/officeDocument/2006/relationships/slide" Target="slides/slide499.xml"/><Relationship Id="rId805" Type="http://schemas.openxmlformats.org/officeDocument/2006/relationships/slide" Target="slides/slide804.xml"/><Relationship Id="rId1130" Type="http://schemas.openxmlformats.org/officeDocument/2006/relationships/slide" Target="slides/slide1129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1947" Type="http://schemas.openxmlformats.org/officeDocument/2006/relationships/slide" Target="slides/slide1946.xml"/><Relationship Id="rId2900" Type="http://schemas.openxmlformats.org/officeDocument/2006/relationships/slide" Target="slides/slide2899.xml"/><Relationship Id="rId3095" Type="http://schemas.openxmlformats.org/officeDocument/2006/relationships/slide" Target="slides/slide3094.xml"/><Relationship Id="rId1502" Type="http://schemas.openxmlformats.org/officeDocument/2006/relationships/slide" Target="slides/slide1501.xml"/><Relationship Id="rId1807" Type="http://schemas.openxmlformats.org/officeDocument/2006/relationships/slide" Target="slides/slide1806.xml"/><Relationship Id="rId290" Type="http://schemas.openxmlformats.org/officeDocument/2006/relationships/slide" Target="slides/slide289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022" Type="http://schemas.openxmlformats.org/officeDocument/2006/relationships/slide" Target="slides/slide3021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2788" Type="http://schemas.openxmlformats.org/officeDocument/2006/relationships/slide" Target="slides/slide2787.xml"/><Relationship Id="rId2995" Type="http://schemas.openxmlformats.org/officeDocument/2006/relationships/slide" Target="slides/slide2994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7" Type="http://schemas.openxmlformats.org/officeDocument/2006/relationships/slide" Target="slides/slide966.xml"/><Relationship Id="rId1152" Type="http://schemas.openxmlformats.org/officeDocument/2006/relationships/slide" Target="slides/slide1151.xml"/><Relationship Id="rId1597" Type="http://schemas.openxmlformats.org/officeDocument/2006/relationships/slide" Target="slides/slide1596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2648" Type="http://schemas.openxmlformats.org/officeDocument/2006/relationships/slide" Target="slides/slide2647.xml"/><Relationship Id="rId2855" Type="http://schemas.openxmlformats.org/officeDocument/2006/relationships/slide" Target="slides/slide2854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012" Type="http://schemas.openxmlformats.org/officeDocument/2006/relationships/slide" Target="slides/slide1011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715" Type="http://schemas.openxmlformats.org/officeDocument/2006/relationships/slide" Target="slides/slide2714.xml"/><Relationship Id="rId2922" Type="http://schemas.openxmlformats.org/officeDocument/2006/relationships/slide" Target="slides/slide2921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1969" Type="http://schemas.openxmlformats.org/officeDocument/2006/relationships/slide" Target="slides/slide1968.xml"/><Relationship Id="rId23" Type="http://schemas.openxmlformats.org/officeDocument/2006/relationships/slide" Target="slides/slide22.xml"/><Relationship Id="rId1829" Type="http://schemas.openxmlformats.org/officeDocument/2006/relationships/slide" Target="slides/slide1828.xml"/><Relationship Id="rId2298" Type="http://schemas.openxmlformats.org/officeDocument/2006/relationships/slide" Target="slides/slide2297.xml"/><Relationship Id="rId3044" Type="http://schemas.openxmlformats.org/officeDocument/2006/relationships/slide" Target="slides/slide3043.xml"/><Relationship Id="rId172" Type="http://schemas.openxmlformats.org/officeDocument/2006/relationships/slide" Target="slides/slide171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060" Type="http://schemas.openxmlformats.org/officeDocument/2006/relationships/slide" Target="slides/slide2059.xml"/><Relationship Id="rId2158" Type="http://schemas.openxmlformats.org/officeDocument/2006/relationships/slide" Target="slides/slide2157.xml"/><Relationship Id="rId2365" Type="http://schemas.openxmlformats.org/officeDocument/2006/relationships/slide" Target="slides/slide2364.xml"/><Relationship Id="rId3111" Type="http://schemas.openxmlformats.org/officeDocument/2006/relationships/slide" Target="slides/slide3110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989" Type="http://schemas.openxmlformats.org/officeDocument/2006/relationships/slide" Target="slides/slide988.xml"/><Relationship Id="rId2018" Type="http://schemas.openxmlformats.org/officeDocument/2006/relationships/slide" Target="slides/slide2017.xml"/><Relationship Id="rId2572" Type="http://schemas.openxmlformats.org/officeDocument/2006/relationships/slide" Target="slides/slide2571.xml"/><Relationship Id="rId2877" Type="http://schemas.openxmlformats.org/officeDocument/2006/relationships/slide" Target="slides/slide2876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849" Type="http://schemas.openxmlformats.org/officeDocument/2006/relationships/slide" Target="slides/slide848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2225" Type="http://schemas.openxmlformats.org/officeDocument/2006/relationships/slide" Target="slides/slide2224.xml"/><Relationship Id="rId2432" Type="http://schemas.openxmlformats.org/officeDocument/2006/relationships/slide" Target="slides/slide2431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101" Type="http://schemas.openxmlformats.org/officeDocument/2006/relationships/slide" Target="slides/slide1100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3066" Type="http://schemas.openxmlformats.org/officeDocument/2006/relationships/slide" Target="slides/slide3065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slide" Target="slides/slide2081.xml"/><Relationship Id="rId3133" Type="http://schemas.openxmlformats.org/officeDocument/2006/relationships/theme" Target="theme/theme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2899" Type="http://schemas.openxmlformats.org/officeDocument/2006/relationships/slide" Target="slides/slide2898.xml"/><Relationship Id="rId121" Type="http://schemas.openxmlformats.org/officeDocument/2006/relationships/slide" Target="slides/slide120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2759" Type="http://schemas.openxmlformats.org/officeDocument/2006/relationships/slide" Target="slides/slide2758.xml"/><Relationship Id="rId2966" Type="http://schemas.openxmlformats.org/officeDocument/2006/relationships/slide" Target="slides/slide2965.xml"/><Relationship Id="rId840" Type="http://schemas.openxmlformats.org/officeDocument/2006/relationships/slide" Target="slides/slide839.xml"/><Relationship Id="rId938" Type="http://schemas.openxmlformats.org/officeDocument/2006/relationships/slide" Target="slides/slide937.xml"/><Relationship Id="rId1470" Type="http://schemas.openxmlformats.org/officeDocument/2006/relationships/slide" Target="slides/slide1469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2521" Type="http://schemas.openxmlformats.org/officeDocument/2006/relationships/slide" Target="slides/slide2520.xml"/><Relationship Id="rId2619" Type="http://schemas.openxmlformats.org/officeDocument/2006/relationships/slide" Target="slides/slide2618.xml"/><Relationship Id="rId2826" Type="http://schemas.openxmlformats.org/officeDocument/2006/relationships/slide" Target="slides/slide2825.xml"/><Relationship Id="rId67" Type="http://schemas.openxmlformats.org/officeDocument/2006/relationships/slide" Target="slides/slide66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3088" Type="http://schemas.openxmlformats.org/officeDocument/2006/relationships/slide" Target="slides/slide3087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031" Type="http://schemas.openxmlformats.org/officeDocument/2006/relationships/slide" Target="slides/slide2030.xml"/><Relationship Id="rId2269" Type="http://schemas.openxmlformats.org/officeDocument/2006/relationships/slide" Target="slides/slide2268.xml"/><Relationship Id="rId2476" Type="http://schemas.openxmlformats.org/officeDocument/2006/relationships/slide" Target="slides/slide2475.xml"/><Relationship Id="rId2683" Type="http://schemas.openxmlformats.org/officeDocument/2006/relationships/slide" Target="slides/slide2682.xml"/><Relationship Id="rId2890" Type="http://schemas.openxmlformats.org/officeDocument/2006/relationships/slide" Target="slides/slide288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336" Type="http://schemas.openxmlformats.org/officeDocument/2006/relationships/slide" Target="slides/slide2335.xml"/><Relationship Id="rId2543" Type="http://schemas.openxmlformats.org/officeDocument/2006/relationships/slide" Target="slides/slide2542.xml"/><Relationship Id="rId2750" Type="http://schemas.openxmlformats.org/officeDocument/2006/relationships/slide" Target="slides/slide2749.xml"/><Relationship Id="rId2988" Type="http://schemas.openxmlformats.org/officeDocument/2006/relationships/slide" Target="slides/slide2987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1797" Type="http://schemas.openxmlformats.org/officeDocument/2006/relationships/slide" Target="slides/slide1796.xml"/><Relationship Id="rId2403" Type="http://schemas.openxmlformats.org/officeDocument/2006/relationships/slide" Target="slides/slide2402.xml"/><Relationship Id="rId2848" Type="http://schemas.openxmlformats.org/officeDocument/2006/relationships/slide" Target="slides/slide2847.xml"/><Relationship Id="rId89" Type="http://schemas.openxmlformats.org/officeDocument/2006/relationships/slide" Target="slides/slide88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610" Type="http://schemas.openxmlformats.org/officeDocument/2006/relationships/slide" Target="slides/slide2609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037" Type="http://schemas.openxmlformats.org/officeDocument/2006/relationships/slide" Target="slides/slide3036.xml"/><Relationship Id="rId2193" Type="http://schemas.openxmlformats.org/officeDocument/2006/relationships/slide" Target="slides/slide2192.xml"/><Relationship Id="rId2498" Type="http://schemas.openxmlformats.org/officeDocument/2006/relationships/slide" Target="slides/slide2497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677" Type="http://schemas.openxmlformats.org/officeDocument/2006/relationships/slide" Target="slides/slide676.xml"/><Relationship Id="rId2053" Type="http://schemas.openxmlformats.org/officeDocument/2006/relationships/slide" Target="slides/slide2052.xml"/><Relationship Id="rId2260" Type="http://schemas.openxmlformats.org/officeDocument/2006/relationships/slide" Target="slides/slide2259.xml"/><Relationship Id="rId2358" Type="http://schemas.openxmlformats.org/officeDocument/2006/relationships/slide" Target="slides/slide2357.xml"/><Relationship Id="rId3104" Type="http://schemas.openxmlformats.org/officeDocument/2006/relationships/slide" Target="slides/slide3103.xml"/><Relationship Id="rId232" Type="http://schemas.openxmlformats.org/officeDocument/2006/relationships/slide" Target="slides/slide231.xml"/><Relationship Id="rId884" Type="http://schemas.openxmlformats.org/officeDocument/2006/relationships/slide" Target="slides/slide883.xml"/><Relationship Id="rId2120" Type="http://schemas.openxmlformats.org/officeDocument/2006/relationships/slide" Target="slides/slide2119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1679" Type="http://schemas.openxmlformats.org/officeDocument/2006/relationships/slide" Target="slides/slide1678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909" Type="http://schemas.openxmlformats.org/officeDocument/2006/relationships/slide" Target="slides/slide908.xml"/><Relationship Id="rId1301" Type="http://schemas.openxmlformats.org/officeDocument/2006/relationships/slide" Target="slides/slide1300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3059" Type="http://schemas.openxmlformats.org/officeDocument/2006/relationships/slide" Target="slides/slide3058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254" Type="http://schemas.openxmlformats.org/officeDocument/2006/relationships/slide" Target="slides/slide253.xml"/><Relationship Id="rId699" Type="http://schemas.openxmlformats.org/officeDocument/2006/relationships/slide" Target="slides/slide698.xml"/><Relationship Id="rId1091" Type="http://schemas.openxmlformats.org/officeDocument/2006/relationships/slide" Target="slides/slide1090.xml"/><Relationship Id="rId2587" Type="http://schemas.openxmlformats.org/officeDocument/2006/relationships/slide" Target="slides/slide2586.xml"/><Relationship Id="rId2794" Type="http://schemas.openxmlformats.org/officeDocument/2006/relationships/slide" Target="slides/slide2793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2142" Type="http://schemas.openxmlformats.org/officeDocument/2006/relationships/slide" Target="slides/slide2141.xml"/><Relationship Id="rId2447" Type="http://schemas.openxmlformats.org/officeDocument/2006/relationships/slide" Target="slides/slide2446.xml"/><Relationship Id="rId321" Type="http://schemas.openxmlformats.org/officeDocument/2006/relationships/slide" Target="slides/slide320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002" Type="http://schemas.openxmlformats.org/officeDocument/2006/relationships/slide" Target="slides/slide2001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2861" Type="http://schemas.openxmlformats.org/officeDocument/2006/relationships/slide" Target="slides/slide2860.xml"/><Relationship Id="rId2959" Type="http://schemas.openxmlformats.org/officeDocument/2006/relationships/slide" Target="slides/slide2958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1768" Type="http://schemas.openxmlformats.org/officeDocument/2006/relationships/slide" Target="slides/slide1767.xml"/><Relationship Id="rId2514" Type="http://schemas.openxmlformats.org/officeDocument/2006/relationships/slide" Target="slides/slide2513.xml"/><Relationship Id="rId2721" Type="http://schemas.openxmlformats.org/officeDocument/2006/relationships/slide" Target="slides/slide2720.xml"/><Relationship Id="rId2819" Type="http://schemas.openxmlformats.org/officeDocument/2006/relationships/slide" Target="slides/slide2818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1902" Type="http://schemas.openxmlformats.org/officeDocument/2006/relationships/slide" Target="slides/slide1901.xml"/><Relationship Id="rId2097" Type="http://schemas.openxmlformats.org/officeDocument/2006/relationships/slide" Target="slides/slide2096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2164" Type="http://schemas.openxmlformats.org/officeDocument/2006/relationships/slide" Target="slides/slide2163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231" Type="http://schemas.openxmlformats.org/officeDocument/2006/relationships/slide" Target="slides/slide2230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203" Type="http://schemas.openxmlformats.org/officeDocument/2006/relationships/slide" Target="slides/slide202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040" Type="http://schemas.openxmlformats.org/officeDocument/2006/relationships/slide" Target="slides/slide1039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410" Type="http://schemas.openxmlformats.org/officeDocument/2006/relationships/slide" Target="slides/slide40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1997" Type="http://schemas.openxmlformats.org/officeDocument/2006/relationships/slide" Target="slides/slide1996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1205" Type="http://schemas.openxmlformats.org/officeDocument/2006/relationships/slide" Target="slides/slide1204.xml"/><Relationship Id="rId1857" Type="http://schemas.openxmlformats.org/officeDocument/2006/relationships/slide" Target="slides/slide1856.xml"/><Relationship Id="rId2810" Type="http://schemas.openxmlformats.org/officeDocument/2006/relationships/slide" Target="slides/slide2809.xml"/><Relationship Id="rId2908" Type="http://schemas.openxmlformats.org/officeDocument/2006/relationships/slide" Target="slides/slide2907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3072" Type="http://schemas.openxmlformats.org/officeDocument/2006/relationships/slide" Target="slides/slide3071.xml"/><Relationship Id="rId298" Type="http://schemas.openxmlformats.org/officeDocument/2006/relationships/slide" Target="slides/slide297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2698" Type="http://schemas.openxmlformats.org/officeDocument/2006/relationships/slide" Target="slides/slide2697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877" Type="http://schemas.openxmlformats.org/officeDocument/2006/relationships/slide" Target="slides/slide876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2558" Type="http://schemas.openxmlformats.org/officeDocument/2006/relationships/slide" Target="slides/slide2557.xml"/><Relationship Id="rId2765" Type="http://schemas.openxmlformats.org/officeDocument/2006/relationships/slide" Target="slides/slide2764.xml"/><Relationship Id="rId2972" Type="http://schemas.openxmlformats.org/officeDocument/2006/relationships/slide" Target="slides/slide2971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625" Type="http://schemas.openxmlformats.org/officeDocument/2006/relationships/slide" Target="slides/slide2624.xml"/><Relationship Id="rId2832" Type="http://schemas.openxmlformats.org/officeDocument/2006/relationships/slide" Target="slides/slide2831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1501" Type="http://schemas.openxmlformats.org/officeDocument/2006/relationships/slide" Target="slides/slide15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1806" Type="http://schemas.openxmlformats.org/officeDocument/2006/relationships/slide" Target="slides/slide180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275" Type="http://schemas.openxmlformats.org/officeDocument/2006/relationships/slide" Target="slides/slide2274.xml"/><Relationship Id="rId3021" Type="http://schemas.openxmlformats.org/officeDocument/2006/relationships/slide" Target="slides/slide3020.xml"/><Relationship Id="rId3119" Type="http://schemas.openxmlformats.org/officeDocument/2006/relationships/slide" Target="slides/slide3118.xml"/><Relationship Id="rId247" Type="http://schemas.openxmlformats.org/officeDocument/2006/relationships/slide" Target="slides/slide246.xml"/><Relationship Id="rId899" Type="http://schemas.openxmlformats.org/officeDocument/2006/relationships/slide" Target="slides/slide898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2787" Type="http://schemas.openxmlformats.org/officeDocument/2006/relationships/slide" Target="slides/slide2786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291" Type="http://schemas.openxmlformats.org/officeDocument/2006/relationships/slide" Target="slides/slide1290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135" Type="http://schemas.openxmlformats.org/officeDocument/2006/relationships/slide" Target="slides/slide2134.xml"/><Relationship Id="rId2342" Type="http://schemas.openxmlformats.org/officeDocument/2006/relationships/slide" Target="slides/slide2341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619" Type="http://schemas.openxmlformats.org/officeDocument/2006/relationships/slide" Target="slides/slide618.xml"/><Relationship Id="rId1151" Type="http://schemas.openxmlformats.org/officeDocument/2006/relationships/slide" Target="slides/slide1150.xml"/><Relationship Id="rId1249" Type="http://schemas.openxmlformats.org/officeDocument/2006/relationships/slide" Target="slides/slide1248.xml"/><Relationship Id="rId2202" Type="http://schemas.openxmlformats.org/officeDocument/2006/relationships/slide" Target="slides/slide2201.xml"/><Relationship Id="rId2854" Type="http://schemas.openxmlformats.org/officeDocument/2006/relationships/slide" Target="slides/slide2853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011" Type="http://schemas.openxmlformats.org/officeDocument/2006/relationships/slide" Target="slides/slide1010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1968" Type="http://schemas.openxmlformats.org/officeDocument/2006/relationships/slide" Target="slides/slide1967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1828" Type="http://schemas.openxmlformats.org/officeDocument/2006/relationships/slide" Target="slides/slide1827.xml"/><Relationship Id="rId3043" Type="http://schemas.openxmlformats.org/officeDocument/2006/relationships/slide" Target="slides/slide3042.xml"/><Relationship Id="rId171" Type="http://schemas.openxmlformats.org/officeDocument/2006/relationships/slide" Target="slides/slide170.xml"/><Relationship Id="rId2297" Type="http://schemas.openxmlformats.org/officeDocument/2006/relationships/slide" Target="slides/slide2296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110" Type="http://schemas.openxmlformats.org/officeDocument/2006/relationships/slide" Target="slides/slide3109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988" Type="http://schemas.openxmlformats.org/officeDocument/2006/relationships/slide" Target="slides/slide987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2669" Type="http://schemas.openxmlformats.org/officeDocument/2006/relationships/slide" Target="slides/slide2668.xml"/><Relationship Id="rId2876" Type="http://schemas.openxmlformats.org/officeDocument/2006/relationships/slide" Target="slides/slide2875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848" Type="http://schemas.openxmlformats.org/officeDocument/2006/relationships/slide" Target="slides/slide847.xml"/><Relationship Id="rId1033" Type="http://schemas.openxmlformats.org/officeDocument/2006/relationships/slide" Target="slides/slide1032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2431" Type="http://schemas.openxmlformats.org/officeDocument/2006/relationships/slide" Target="slides/slide2430.xml"/><Relationship Id="rId2529" Type="http://schemas.openxmlformats.org/officeDocument/2006/relationships/slide" Target="slides/slide2528.xml"/><Relationship Id="rId2736" Type="http://schemas.openxmlformats.org/officeDocument/2006/relationships/slide" Target="slides/slide2735.xml"/><Relationship Id="rId610" Type="http://schemas.openxmlformats.org/officeDocument/2006/relationships/slide" Target="slides/slide609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240" Type="http://schemas.openxmlformats.org/officeDocument/2006/relationships/slide" Target="slides/slide1239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1100" Type="http://schemas.openxmlformats.org/officeDocument/2006/relationships/slide" Target="slides/slide1099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193" Type="http://schemas.openxmlformats.org/officeDocument/2006/relationships/slide" Target="slides/slide192.xml"/><Relationship Id="rId498" Type="http://schemas.openxmlformats.org/officeDocument/2006/relationships/slide" Target="slides/slide497.xml"/><Relationship Id="rId2081" Type="http://schemas.openxmlformats.org/officeDocument/2006/relationships/slide" Target="slides/slide2080.xml"/><Relationship Id="rId2179" Type="http://schemas.openxmlformats.org/officeDocument/2006/relationships/slide" Target="slides/slide2178.xml"/><Relationship Id="rId3132" Type="http://schemas.openxmlformats.org/officeDocument/2006/relationships/viewProps" Target="viewProps.xml"/><Relationship Id="rId260" Type="http://schemas.openxmlformats.org/officeDocument/2006/relationships/slide" Target="slides/slide259.xml"/><Relationship Id="rId2386" Type="http://schemas.openxmlformats.org/officeDocument/2006/relationships/slide" Target="slides/slide2385.xml"/><Relationship Id="rId2593" Type="http://schemas.openxmlformats.org/officeDocument/2006/relationships/slide" Target="slides/slide2592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246" Type="http://schemas.openxmlformats.org/officeDocument/2006/relationships/slide" Target="slides/slide2245.xml"/><Relationship Id="rId2453" Type="http://schemas.openxmlformats.org/officeDocument/2006/relationships/slide" Target="slides/slide2452.xml"/><Relationship Id="rId2660" Type="http://schemas.openxmlformats.org/officeDocument/2006/relationships/slide" Target="slides/slide2659.xml"/><Relationship Id="rId2898" Type="http://schemas.openxmlformats.org/officeDocument/2006/relationships/slide" Target="slides/slide2897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2106" Type="http://schemas.openxmlformats.org/officeDocument/2006/relationships/slide" Target="slides/slide2105.xml"/><Relationship Id="rId2313" Type="http://schemas.openxmlformats.org/officeDocument/2006/relationships/slide" Target="slides/slide2312.xml"/><Relationship Id="rId2520" Type="http://schemas.openxmlformats.org/officeDocument/2006/relationships/slide" Target="slides/slide2519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937" Type="http://schemas.openxmlformats.org/officeDocument/2006/relationships/slide" Target="slides/slide936.xml"/><Relationship Id="rId1122" Type="http://schemas.openxmlformats.org/officeDocument/2006/relationships/slide" Target="slides/slide1121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3087" Type="http://schemas.openxmlformats.org/officeDocument/2006/relationships/slide" Target="slides/slide3086.xml"/><Relationship Id="rId1939" Type="http://schemas.openxmlformats.org/officeDocument/2006/relationships/slide" Target="slides/slide1938.xml"/><Relationship Id="rId1701" Type="http://schemas.openxmlformats.org/officeDocument/2006/relationships/slide" Target="slides/slide1700.xml"/><Relationship Id="rId282" Type="http://schemas.openxmlformats.org/officeDocument/2006/relationships/slide" Target="slides/slide281.xml"/><Relationship Id="rId587" Type="http://schemas.openxmlformats.org/officeDocument/2006/relationships/slide" Target="slides/slide586.xml"/><Relationship Id="rId2170" Type="http://schemas.openxmlformats.org/officeDocument/2006/relationships/slide" Target="slides/slide2169.xml"/><Relationship Id="rId2268" Type="http://schemas.openxmlformats.org/officeDocument/2006/relationships/slide" Target="slides/slide2267.xml"/><Relationship Id="rId3014" Type="http://schemas.openxmlformats.org/officeDocument/2006/relationships/slide" Target="slides/slide3013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030" Type="http://schemas.openxmlformats.org/officeDocument/2006/relationships/slide" Target="slides/slide2029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2987" Type="http://schemas.openxmlformats.org/officeDocument/2006/relationships/slide" Target="slides/slide2986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959" Type="http://schemas.openxmlformats.org/officeDocument/2006/relationships/slide" Target="slides/slide958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1589" Type="http://schemas.openxmlformats.org/officeDocument/2006/relationships/slide" Target="slides/slide1588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402" Type="http://schemas.openxmlformats.org/officeDocument/2006/relationships/slide" Target="slides/slide2401.xml"/><Relationship Id="rId2847" Type="http://schemas.openxmlformats.org/officeDocument/2006/relationships/slide" Target="slides/slide2846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2707" Type="http://schemas.openxmlformats.org/officeDocument/2006/relationships/slide" Target="slides/slide2706.xml"/><Relationship Id="rId2914" Type="http://schemas.openxmlformats.org/officeDocument/2006/relationships/slide" Target="slides/slide2913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2497" Type="http://schemas.openxmlformats.org/officeDocument/2006/relationships/slide" Target="slides/slide2496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57" Type="http://schemas.openxmlformats.org/officeDocument/2006/relationships/slide" Target="slides/slide2356.xml"/><Relationship Id="rId2564" Type="http://schemas.openxmlformats.org/officeDocument/2006/relationships/slide" Target="slides/slide2563.xml"/><Relationship Id="rId3103" Type="http://schemas.openxmlformats.org/officeDocument/2006/relationships/slide" Target="slides/slide3102.xml"/><Relationship Id="rId231" Type="http://schemas.openxmlformats.org/officeDocument/2006/relationships/slide" Target="slides/slide230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2217" Type="http://schemas.openxmlformats.org/officeDocument/2006/relationships/slide" Target="slides/slide2216.xml"/><Relationship Id="rId2771" Type="http://schemas.openxmlformats.org/officeDocument/2006/relationships/slide" Target="slides/slide2770.xml"/><Relationship Id="rId2869" Type="http://schemas.openxmlformats.org/officeDocument/2006/relationships/slide" Target="slides/slide2868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424" Type="http://schemas.openxmlformats.org/officeDocument/2006/relationships/slide" Target="slides/slide2423.xml"/><Relationship Id="rId2631" Type="http://schemas.openxmlformats.org/officeDocument/2006/relationships/slide" Target="slides/slide2630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908" Type="http://schemas.openxmlformats.org/officeDocument/2006/relationships/slide" Target="slides/slide907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538" Type="http://schemas.openxmlformats.org/officeDocument/2006/relationships/slide" Target="slides/slide1537.xml"/><Relationship Id="rId1300" Type="http://schemas.openxmlformats.org/officeDocument/2006/relationships/slide" Target="slides/slide1299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3058" Type="http://schemas.openxmlformats.org/officeDocument/2006/relationships/slide" Target="slides/slide3057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281" Type="http://schemas.openxmlformats.org/officeDocument/2006/relationships/slide" Target="slides/slide2280.xml"/><Relationship Id="rId3125" Type="http://schemas.openxmlformats.org/officeDocument/2006/relationships/slide" Target="slides/slide3124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698" Type="http://schemas.openxmlformats.org/officeDocument/2006/relationships/slide" Target="slides/slide697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001" Type="http://schemas.openxmlformats.org/officeDocument/2006/relationships/slide" Target="slides/slide2000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2958" Type="http://schemas.openxmlformats.org/officeDocument/2006/relationships/slide" Target="slides/slide2957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2720" Type="http://schemas.openxmlformats.org/officeDocument/2006/relationships/slide" Target="slides/slide2719.xml"/><Relationship Id="rId2818" Type="http://schemas.openxmlformats.org/officeDocument/2006/relationships/slide" Target="slides/slide2817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2096" Type="http://schemas.openxmlformats.org/officeDocument/2006/relationships/slide" Target="slides/slide2095.xml"/><Relationship Id="rId1901" Type="http://schemas.openxmlformats.org/officeDocument/2006/relationships/slide" Target="slides/slide190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2468" Type="http://schemas.openxmlformats.org/officeDocument/2006/relationships/slide" Target="slides/slide2467.xml"/><Relationship Id="rId2675" Type="http://schemas.openxmlformats.org/officeDocument/2006/relationships/slide" Target="slides/slide2674.xml"/><Relationship Id="rId2882" Type="http://schemas.openxmlformats.org/officeDocument/2006/relationships/slide" Target="slides/slide2881.xml"/><Relationship Id="rId202" Type="http://schemas.openxmlformats.org/officeDocument/2006/relationships/slide" Target="slides/slide201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535" Type="http://schemas.openxmlformats.org/officeDocument/2006/relationships/slide" Target="slides/slide2534.xml"/><Relationship Id="rId2742" Type="http://schemas.openxmlformats.org/officeDocument/2006/relationships/slide" Target="slides/slide2741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2602" Type="http://schemas.openxmlformats.org/officeDocument/2006/relationships/slide" Target="slides/slide2601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297" Type="http://schemas.openxmlformats.org/officeDocument/2006/relationships/slide" Target="slides/slide296.xml"/><Relationship Id="rId2185" Type="http://schemas.openxmlformats.org/officeDocument/2006/relationships/slide" Target="slides/slide2184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2697" Type="http://schemas.openxmlformats.org/officeDocument/2006/relationships/slide" Target="slides/slide2696.xml"/><Relationship Id="rId571" Type="http://schemas.openxmlformats.org/officeDocument/2006/relationships/slide" Target="slides/slide570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252" Type="http://schemas.openxmlformats.org/officeDocument/2006/relationships/slide" Target="slides/slide2251.xml"/><Relationship Id="rId2557" Type="http://schemas.openxmlformats.org/officeDocument/2006/relationships/slide" Target="slides/slide2556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061" Type="http://schemas.openxmlformats.org/officeDocument/2006/relationships/slide" Target="slides/slide1060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112" Type="http://schemas.openxmlformats.org/officeDocument/2006/relationships/slide" Target="slides/slide2111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1878" Type="http://schemas.openxmlformats.org/officeDocument/2006/relationships/slide" Target="slides/slide1877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2929" Type="http://schemas.openxmlformats.org/officeDocument/2006/relationships/slide" Target="slides/slide2928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1500" Type="http://schemas.openxmlformats.org/officeDocument/2006/relationships/slide" Target="slides/slide1499.xml"/><Relationship Id="rId1945" Type="http://schemas.openxmlformats.org/officeDocument/2006/relationships/slide" Target="slides/slide1944.xml"/><Relationship Id="rId1805" Type="http://schemas.openxmlformats.org/officeDocument/2006/relationships/slide" Target="slides/slide1804.xml"/><Relationship Id="rId3020" Type="http://schemas.openxmlformats.org/officeDocument/2006/relationships/slide" Target="slides/slide3019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898" Type="http://schemas.openxmlformats.org/officeDocument/2006/relationships/slide" Target="slides/slide897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2579" Type="http://schemas.openxmlformats.org/officeDocument/2006/relationships/slide" Target="slides/slide2578.xml"/><Relationship Id="rId2786" Type="http://schemas.openxmlformats.org/officeDocument/2006/relationships/slide" Target="slides/slide2785.xml"/><Relationship Id="rId2993" Type="http://schemas.openxmlformats.org/officeDocument/2006/relationships/slide" Target="slides/slide2992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150" Type="http://schemas.openxmlformats.org/officeDocument/2006/relationships/slide" Target="slides/slide1149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2439" Type="http://schemas.openxmlformats.org/officeDocument/2006/relationships/slide" Target="slides/slide2438.xml"/><Relationship Id="rId2646" Type="http://schemas.openxmlformats.org/officeDocument/2006/relationships/slide" Target="slides/slide2645.xml"/><Relationship Id="rId2853" Type="http://schemas.openxmlformats.org/officeDocument/2006/relationships/slide" Target="slides/slide2852.xml"/><Relationship Id="rId94" Type="http://schemas.openxmlformats.org/officeDocument/2006/relationships/slide" Target="slides/slide93.xml"/><Relationship Id="rId520" Type="http://schemas.openxmlformats.org/officeDocument/2006/relationships/slide" Target="slides/slide519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2201" Type="http://schemas.openxmlformats.org/officeDocument/2006/relationships/slide" Target="slides/slide2200.xml"/><Relationship Id="rId2506" Type="http://schemas.openxmlformats.org/officeDocument/2006/relationships/slide" Target="slides/slide2505.xml"/><Relationship Id="rId1010" Type="http://schemas.openxmlformats.org/officeDocument/2006/relationships/slide" Target="slides/slide1009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1967" Type="http://schemas.openxmlformats.org/officeDocument/2006/relationships/slide" Target="slides/slide1966.xml"/><Relationship Id="rId2713" Type="http://schemas.openxmlformats.org/officeDocument/2006/relationships/slide" Target="slides/slide2712.xml"/><Relationship Id="rId2920" Type="http://schemas.openxmlformats.org/officeDocument/2006/relationships/slide" Target="slides/slide2919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2296" Type="http://schemas.openxmlformats.org/officeDocument/2006/relationships/slide" Target="slides/slide2295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2156" Type="http://schemas.openxmlformats.org/officeDocument/2006/relationships/slide" Target="slides/slide2155.xml"/><Relationship Id="rId2363" Type="http://schemas.openxmlformats.org/officeDocument/2006/relationships/slide" Target="slides/slide2362.xml"/><Relationship Id="rId2570" Type="http://schemas.openxmlformats.org/officeDocument/2006/relationships/slide" Target="slides/slide2569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2223" Type="http://schemas.openxmlformats.org/officeDocument/2006/relationships/slide" Target="slides/slide2222.xml"/><Relationship Id="rId2430" Type="http://schemas.openxmlformats.org/officeDocument/2006/relationships/slide" Target="slides/slide2429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1989" Type="http://schemas.openxmlformats.org/officeDocument/2006/relationships/slide" Target="slides/slide1988.xml"/><Relationship Id="rId1849" Type="http://schemas.openxmlformats.org/officeDocument/2006/relationships/slide" Target="slides/slide1848.xml"/><Relationship Id="rId3064" Type="http://schemas.openxmlformats.org/officeDocument/2006/relationships/slide" Target="slides/slide3063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2080" Type="http://schemas.openxmlformats.org/officeDocument/2006/relationships/slide" Target="slides/slide2079.xml"/><Relationship Id="rId3131" Type="http://schemas.openxmlformats.org/officeDocument/2006/relationships/presProps" Target="presProps.xml"/><Relationship Id="rId2897" Type="http://schemas.openxmlformats.org/officeDocument/2006/relationships/slide" Target="slides/slide2896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2964" Type="http://schemas.openxmlformats.org/officeDocument/2006/relationships/slide" Target="slides/slide2963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2267" Type="http://schemas.openxmlformats.org/officeDocument/2006/relationships/slide" Target="slides/slide2266.xml"/><Relationship Id="rId2474" Type="http://schemas.openxmlformats.org/officeDocument/2006/relationships/slide" Target="slides/slide2473.xml"/><Relationship Id="rId2681" Type="http://schemas.openxmlformats.org/officeDocument/2006/relationships/slide" Target="slides/slide2680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2334" Type="http://schemas.openxmlformats.org/officeDocument/2006/relationships/slide" Target="slides/slide2333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2191" Type="http://schemas.openxmlformats.org/officeDocument/2006/relationships/slide" Target="slides/slide2190.xml"/><Relationship Id="rId3035" Type="http://schemas.openxmlformats.org/officeDocument/2006/relationships/slide" Target="slides/slide3034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230" Type="http://schemas.openxmlformats.org/officeDocument/2006/relationships/slide" Target="slides/slide229.xml"/><Relationship Id="rId2868" Type="http://schemas.openxmlformats.org/officeDocument/2006/relationships/slide" Target="slides/slide2867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2728" Type="http://schemas.openxmlformats.org/officeDocument/2006/relationships/slide" Target="slides/slide2727.xml"/><Relationship Id="rId2935" Type="http://schemas.openxmlformats.org/officeDocument/2006/relationships/slide" Target="slides/slide2934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1811" Type="http://schemas.openxmlformats.org/officeDocument/2006/relationships/slide" Target="slides/slide1810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2792" Type="http://schemas.openxmlformats.org/officeDocument/2006/relationships/slide" Target="slides/slide2791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2238" Type="http://schemas.openxmlformats.org/officeDocument/2006/relationships/slide" Target="slides/slide2237.xml"/><Relationship Id="rId2445" Type="http://schemas.openxmlformats.org/officeDocument/2006/relationships/slide" Target="slides/slide2444.xml"/><Relationship Id="rId2652" Type="http://schemas.openxmlformats.org/officeDocument/2006/relationships/slide" Target="slides/slide2651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2305" Type="http://schemas.openxmlformats.org/officeDocument/2006/relationships/slide" Target="slides/slide2304.xml"/><Relationship Id="rId2512" Type="http://schemas.openxmlformats.org/officeDocument/2006/relationships/slide" Target="slides/slide2511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3079" Type="http://schemas.openxmlformats.org/officeDocument/2006/relationships/slide" Target="slides/slide3078.xml"/><Relationship Id="rId2095" Type="http://schemas.openxmlformats.org/officeDocument/2006/relationships/slide" Target="slides/slide2094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006" Type="http://schemas.openxmlformats.org/officeDocument/2006/relationships/slide" Target="slides/slide3005.xml"/><Relationship Id="rId134" Type="http://schemas.openxmlformats.org/officeDocument/2006/relationships/slide" Target="slides/slide133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2979" Type="http://schemas.openxmlformats.org/officeDocument/2006/relationships/slide" Target="slides/slide2978.xml"/><Relationship Id="rId201" Type="http://schemas.openxmlformats.org/officeDocument/2006/relationships/slide" Target="slides/slide200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2839" Type="http://schemas.openxmlformats.org/officeDocument/2006/relationships/slide" Target="slides/slide2838.xml"/><Relationship Id="rId1648" Type="http://schemas.openxmlformats.org/officeDocument/2006/relationships/slide" Target="slides/slide1647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3070" Type="http://schemas.openxmlformats.org/officeDocument/2006/relationships/slide" Target="slides/slide3069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2489" Type="http://schemas.openxmlformats.org/officeDocument/2006/relationships/slide" Target="slides/slide2488.xml"/><Relationship Id="rId2696" Type="http://schemas.openxmlformats.org/officeDocument/2006/relationships/slide" Target="slides/slide2695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556" Type="http://schemas.openxmlformats.org/officeDocument/2006/relationships/slide" Target="slides/slide2555.xml"/><Relationship Id="rId2763" Type="http://schemas.openxmlformats.org/officeDocument/2006/relationships/slide" Target="slides/slide2762.xml"/><Relationship Id="rId2970" Type="http://schemas.openxmlformats.org/officeDocument/2006/relationships/slide" Target="slides/slide2969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416" Type="http://schemas.openxmlformats.org/officeDocument/2006/relationships/slide" Target="slides/slide2415.xml"/><Relationship Id="rId2623" Type="http://schemas.openxmlformats.org/officeDocument/2006/relationships/slide" Target="slides/slide2622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178" Type="http://schemas.openxmlformats.org/officeDocument/2006/relationships/slide" Target="slides/slide177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273" Type="http://schemas.openxmlformats.org/officeDocument/2006/relationships/slide" Target="slides/slide2272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2340" Type="http://schemas.openxmlformats.org/officeDocument/2006/relationships/slide" Target="slides/slide2339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2200" Type="http://schemas.openxmlformats.org/officeDocument/2006/relationships/slide" Target="slides/slide2199.xml"/><Relationship Id="rId1899" Type="http://schemas.openxmlformats.org/officeDocument/2006/relationships/slide" Target="slides/slide1898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3041" Type="http://schemas.openxmlformats.org/officeDocument/2006/relationships/slide" Target="slides/slide3040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734" Type="http://schemas.openxmlformats.org/officeDocument/2006/relationships/slide" Target="slides/slide2733.xml"/><Relationship Id="rId2941" Type="http://schemas.openxmlformats.org/officeDocument/2006/relationships/slide" Target="slides/slide2940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384" Type="http://schemas.openxmlformats.org/officeDocument/2006/relationships/slide" Target="slides/slide2383.xml"/><Relationship Id="rId2591" Type="http://schemas.openxmlformats.org/officeDocument/2006/relationships/slide" Target="slides/slide2590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244" Type="http://schemas.openxmlformats.org/officeDocument/2006/relationships/slide" Target="slides/slide2243.xml"/><Relationship Id="rId2451" Type="http://schemas.openxmlformats.org/officeDocument/2006/relationships/slide" Target="slides/slide2450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2104" Type="http://schemas.openxmlformats.org/officeDocument/2006/relationships/slide" Target="slides/slide2103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1120" Type="http://schemas.openxmlformats.org/officeDocument/2006/relationships/slide" Target="slides/slide1119.xml"/><Relationship Id="rId1937" Type="http://schemas.openxmlformats.org/officeDocument/2006/relationships/slide" Target="slides/slide1936.xml"/><Relationship Id="rId3085" Type="http://schemas.openxmlformats.org/officeDocument/2006/relationships/slide" Target="slides/slide3084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140" Type="http://schemas.openxmlformats.org/officeDocument/2006/relationships/slide" Target="slides/slide139.xml"/><Relationship Id="rId6" Type="http://schemas.openxmlformats.org/officeDocument/2006/relationships/slide" Target="slides/slide5.xml"/><Relationship Id="rId2778" Type="http://schemas.openxmlformats.org/officeDocument/2006/relationships/slide" Target="slides/slide2777.xml"/><Relationship Id="rId2985" Type="http://schemas.openxmlformats.org/officeDocument/2006/relationships/slide" Target="slides/slide2984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2638" Type="http://schemas.openxmlformats.org/officeDocument/2006/relationships/slide" Target="slides/slide2637.xml"/><Relationship Id="rId2845" Type="http://schemas.openxmlformats.org/officeDocument/2006/relationships/slide" Target="slides/slide2844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2705" Type="http://schemas.openxmlformats.org/officeDocument/2006/relationships/slide" Target="slides/slide2704.xml"/><Relationship Id="rId2912" Type="http://schemas.openxmlformats.org/officeDocument/2006/relationships/slide" Target="slides/slide2911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3" Type="http://schemas.openxmlformats.org/officeDocument/2006/relationships/slide" Target="slides/slide12.xml"/><Relationship Id="rId2288" Type="http://schemas.openxmlformats.org/officeDocument/2006/relationships/slide" Target="slides/slide2287.xml"/><Relationship Id="rId2495" Type="http://schemas.openxmlformats.org/officeDocument/2006/relationships/slide" Target="slides/slide2494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355" Type="http://schemas.openxmlformats.org/officeDocument/2006/relationships/slide" Target="slides/slide2354.xml"/><Relationship Id="rId2562" Type="http://schemas.openxmlformats.org/officeDocument/2006/relationships/slide" Target="slides/slide2561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215" Type="http://schemas.openxmlformats.org/officeDocument/2006/relationships/slide" Target="slides/slide2214.xml"/><Relationship Id="rId2422" Type="http://schemas.openxmlformats.org/officeDocument/2006/relationships/slide" Target="slides/slide2421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3056" Type="http://schemas.openxmlformats.org/officeDocument/2006/relationships/slide" Target="slides/slide3055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251" Type="http://schemas.openxmlformats.org/officeDocument/2006/relationships/slide" Target="slides/slide250.xml"/><Relationship Id="rId2889" Type="http://schemas.openxmlformats.org/officeDocument/2006/relationships/slide" Target="slides/slide2888.xml"/><Relationship Id="rId111" Type="http://schemas.openxmlformats.org/officeDocument/2006/relationships/slide" Target="slides/slide110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2956" Type="http://schemas.openxmlformats.org/officeDocument/2006/relationships/slide" Target="slides/slide2955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2609" Type="http://schemas.openxmlformats.org/officeDocument/2006/relationships/slide" Target="slides/slide2608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2816" Type="http://schemas.openxmlformats.org/officeDocument/2006/relationships/slide" Target="slides/slide2815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2399" Type="http://schemas.openxmlformats.org/officeDocument/2006/relationships/slide" Target="slides/slide2398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466" Type="http://schemas.openxmlformats.org/officeDocument/2006/relationships/slide" Target="slides/slide2465.xml"/><Relationship Id="rId2673" Type="http://schemas.openxmlformats.org/officeDocument/2006/relationships/slide" Target="slides/slide2672.xml"/><Relationship Id="rId2880" Type="http://schemas.openxmlformats.org/officeDocument/2006/relationships/slide" Target="slides/slide2879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326" Type="http://schemas.openxmlformats.org/officeDocument/2006/relationships/slide" Target="slides/slide2325.xml"/><Relationship Id="rId2533" Type="http://schemas.openxmlformats.org/officeDocument/2006/relationships/slide" Target="slides/slide2532.xml"/><Relationship Id="rId2740" Type="http://schemas.openxmlformats.org/officeDocument/2006/relationships/slide" Target="slides/slide2739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295" Type="http://schemas.openxmlformats.org/officeDocument/2006/relationships/slide" Target="slides/slide294.xml"/><Relationship Id="rId2183" Type="http://schemas.openxmlformats.org/officeDocument/2006/relationships/slide" Target="slides/slide2182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2250" Type="http://schemas.openxmlformats.org/officeDocument/2006/relationships/slide" Target="slides/slide2249.xml"/><Relationship Id="rId222" Type="http://schemas.openxmlformats.org/officeDocument/2006/relationships/slide" Target="slides/slide221.xml"/><Relationship Id="rId2110" Type="http://schemas.openxmlformats.org/officeDocument/2006/relationships/slide" Target="slides/slide2109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3091" Type="http://schemas.openxmlformats.org/officeDocument/2006/relationships/slide" Target="slides/slide3090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2784" Type="http://schemas.openxmlformats.org/officeDocument/2006/relationships/slide" Target="slides/slide2783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2437" Type="http://schemas.openxmlformats.org/officeDocument/2006/relationships/slide" Target="slides/slide2436.xml"/><Relationship Id="rId2991" Type="http://schemas.openxmlformats.org/officeDocument/2006/relationships/slide" Target="slides/slide2990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2851" Type="http://schemas.openxmlformats.org/officeDocument/2006/relationships/slide" Target="slides/slide2850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2504" Type="http://schemas.openxmlformats.org/officeDocument/2006/relationships/slide" Target="slides/slide2503.xml"/><Relationship Id="rId2711" Type="http://schemas.openxmlformats.org/officeDocument/2006/relationships/slide" Target="slides/slide2710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199" Type="http://schemas.openxmlformats.org/officeDocument/2006/relationships/slide" Target="slides/slide198.xml"/><Relationship Id="rId2087" Type="http://schemas.openxmlformats.org/officeDocument/2006/relationships/slide" Target="slides/slide2086.xml"/><Relationship Id="rId2294" Type="http://schemas.openxmlformats.org/officeDocument/2006/relationships/slide" Target="slides/slide2293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2154" Type="http://schemas.openxmlformats.org/officeDocument/2006/relationships/slide" Target="slides/slide2153.xml"/><Relationship Id="rId2361" Type="http://schemas.openxmlformats.org/officeDocument/2006/relationships/slide" Target="slides/slide2360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2221" Type="http://schemas.openxmlformats.org/officeDocument/2006/relationships/slide" Target="slides/slide2220.xml"/><Relationship Id="rId1030" Type="http://schemas.openxmlformats.org/officeDocument/2006/relationships/slide" Target="slides/slide1029.xml"/><Relationship Id="rId400" Type="http://schemas.openxmlformats.org/officeDocument/2006/relationships/slide" Target="slides/slide399.xml"/><Relationship Id="rId1987" Type="http://schemas.openxmlformats.org/officeDocument/2006/relationships/slide" Target="slides/slide1986.xml"/><Relationship Id="rId1847" Type="http://schemas.openxmlformats.org/officeDocument/2006/relationships/slide" Target="slides/slide1846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2688" Type="http://schemas.openxmlformats.org/officeDocument/2006/relationships/slide" Target="slides/slide2687.xml"/><Relationship Id="rId2895" Type="http://schemas.openxmlformats.org/officeDocument/2006/relationships/slide" Target="slides/slide2894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755" Type="http://schemas.openxmlformats.org/officeDocument/2006/relationships/slide" Target="slides/slide2754.xml"/><Relationship Id="rId2962" Type="http://schemas.openxmlformats.org/officeDocument/2006/relationships/slide" Target="slides/slide2961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615" Type="http://schemas.openxmlformats.org/officeDocument/2006/relationships/slide" Target="slides/slide2614.xml"/><Relationship Id="rId2822" Type="http://schemas.openxmlformats.org/officeDocument/2006/relationships/slide" Target="slides/slide2821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2198" Type="http://schemas.openxmlformats.org/officeDocument/2006/relationships/slide" Target="slides/slide2197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2265" Type="http://schemas.openxmlformats.org/officeDocument/2006/relationships/slide" Target="slides/slide2264.xml"/><Relationship Id="rId3109" Type="http://schemas.openxmlformats.org/officeDocument/2006/relationships/slide" Target="slides/slide3108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125" Type="http://schemas.openxmlformats.org/officeDocument/2006/relationships/slide" Target="slides/slide2124.xml"/><Relationship Id="rId2332" Type="http://schemas.openxmlformats.org/officeDocument/2006/relationships/slide" Target="slides/slide2331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1001" Type="http://schemas.openxmlformats.org/officeDocument/2006/relationships/slide" Target="slides/slide1000.xml"/><Relationship Id="rId1958" Type="http://schemas.openxmlformats.org/officeDocument/2006/relationships/slide" Target="slides/slide1957.xml"/><Relationship Id="rId1818" Type="http://schemas.openxmlformats.org/officeDocument/2006/relationships/slide" Target="slides/slide1817.xml"/><Relationship Id="rId3033" Type="http://schemas.openxmlformats.org/officeDocument/2006/relationships/slide" Target="slides/slide3032.xml"/><Relationship Id="rId161" Type="http://schemas.openxmlformats.org/officeDocument/2006/relationships/slide" Target="slides/slide160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2866" Type="http://schemas.openxmlformats.org/officeDocument/2006/relationships/slide" Target="slides/slide2865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2726" Type="http://schemas.openxmlformats.org/officeDocument/2006/relationships/slide" Target="slides/slide2725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2169" Type="http://schemas.openxmlformats.org/officeDocument/2006/relationships/slide" Target="slides/slide2168.xml"/><Relationship Id="rId2376" Type="http://schemas.openxmlformats.org/officeDocument/2006/relationships/slide" Target="slides/slide2375.xml"/><Relationship Id="rId2583" Type="http://schemas.openxmlformats.org/officeDocument/2006/relationships/slide" Target="slides/slide2582.xml"/><Relationship Id="rId2790" Type="http://schemas.openxmlformats.org/officeDocument/2006/relationships/slide" Target="slides/slide2789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236" Type="http://schemas.openxmlformats.org/officeDocument/2006/relationships/slide" Target="slides/slide2235.xml"/><Relationship Id="rId2443" Type="http://schemas.openxmlformats.org/officeDocument/2006/relationships/slide" Target="slides/slide2442.xml"/><Relationship Id="rId2650" Type="http://schemas.openxmlformats.org/officeDocument/2006/relationships/slide" Target="slides/slide2649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2510" Type="http://schemas.openxmlformats.org/officeDocument/2006/relationships/slide" Target="slides/slide2509.xml"/><Relationship Id="rId1112" Type="http://schemas.openxmlformats.org/officeDocument/2006/relationships/slide" Target="slides/slide1111.xml"/><Relationship Id="rId3077" Type="http://schemas.openxmlformats.org/officeDocument/2006/relationships/slide" Target="slides/slide3076.xml"/><Relationship Id="rId1929" Type="http://schemas.openxmlformats.org/officeDocument/2006/relationships/slide" Target="slides/slide1928.xml"/><Relationship Id="rId2093" Type="http://schemas.openxmlformats.org/officeDocument/2006/relationships/slide" Target="slides/slide2092.xml"/><Relationship Id="rId272" Type="http://schemas.openxmlformats.org/officeDocument/2006/relationships/slide" Target="slides/slide271.xml"/><Relationship Id="rId2160" Type="http://schemas.openxmlformats.org/officeDocument/2006/relationships/slide" Target="slides/slide2159.xml"/><Relationship Id="rId3004" Type="http://schemas.openxmlformats.org/officeDocument/2006/relationships/slide" Target="slides/slide3003.xml"/><Relationship Id="rId132" Type="http://schemas.openxmlformats.org/officeDocument/2006/relationships/slide" Target="slides/slide131.xml"/><Relationship Id="rId2020" Type="http://schemas.openxmlformats.org/officeDocument/2006/relationships/slide" Target="slides/slide2019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949" Type="http://schemas.openxmlformats.org/officeDocument/2006/relationships/slide" Target="slides/slide948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2837" Type="http://schemas.openxmlformats.org/officeDocument/2006/relationships/slide" Target="slides/slide2836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599" Type="http://schemas.openxmlformats.org/officeDocument/2006/relationships/slide" Target="slides/slide598.xml"/><Relationship Id="rId2487" Type="http://schemas.openxmlformats.org/officeDocument/2006/relationships/slide" Target="slides/slide2486.xml"/><Relationship Id="rId2694" Type="http://schemas.openxmlformats.org/officeDocument/2006/relationships/slide" Target="slides/slide2693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2554" Type="http://schemas.openxmlformats.org/officeDocument/2006/relationships/slide" Target="slides/slide2553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2207" Type="http://schemas.openxmlformats.org/officeDocument/2006/relationships/slide" Target="slides/slide2206.xml"/><Relationship Id="rId2761" Type="http://schemas.openxmlformats.org/officeDocument/2006/relationships/slide" Target="slides/slide2760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2414" Type="http://schemas.openxmlformats.org/officeDocument/2006/relationships/slide" Target="slides/slide2413.xml"/><Relationship Id="rId2621" Type="http://schemas.openxmlformats.org/officeDocument/2006/relationships/slide" Target="slides/slide2620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3048" Type="http://schemas.openxmlformats.org/officeDocument/2006/relationships/slide" Target="slides/slide3047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271" Type="http://schemas.openxmlformats.org/officeDocument/2006/relationships/slide" Target="slides/slide2270.xml"/><Relationship Id="rId3115" Type="http://schemas.openxmlformats.org/officeDocument/2006/relationships/slide" Target="slides/slide3114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2808" Type="http://schemas.openxmlformats.org/officeDocument/2006/relationships/slide" Target="slides/slide2807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2598" Type="http://schemas.openxmlformats.org/officeDocument/2006/relationships/slide" Target="slides/slide2597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458" Type="http://schemas.openxmlformats.org/officeDocument/2006/relationships/slide" Target="slides/slide2457.xml"/><Relationship Id="rId2665" Type="http://schemas.openxmlformats.org/officeDocument/2006/relationships/slide" Target="slides/slide2664.xml"/><Relationship Id="rId2872" Type="http://schemas.openxmlformats.org/officeDocument/2006/relationships/slide" Target="slides/slide2871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525" Type="http://schemas.openxmlformats.org/officeDocument/2006/relationships/slide" Target="slides/slide2524.xml"/><Relationship Id="rId2732" Type="http://schemas.openxmlformats.org/officeDocument/2006/relationships/slide" Target="slides/slide2731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1868" Type="http://schemas.openxmlformats.org/officeDocument/2006/relationships/slide" Target="slides/slide1867.xml"/><Relationship Id="rId2919" Type="http://schemas.openxmlformats.org/officeDocument/2006/relationships/slide" Target="slides/slide2918.xml"/><Relationship Id="rId3083" Type="http://schemas.openxmlformats.org/officeDocument/2006/relationships/slide" Target="slides/slide3082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3010" Type="http://schemas.openxmlformats.org/officeDocument/2006/relationships/slide" Target="slides/slide3009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776" Type="http://schemas.openxmlformats.org/officeDocument/2006/relationships/slide" Target="slides/slide2775.xml"/><Relationship Id="rId2983" Type="http://schemas.openxmlformats.org/officeDocument/2006/relationships/slide" Target="slides/slide2982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636" Type="http://schemas.openxmlformats.org/officeDocument/2006/relationships/slide" Target="slides/slide2635.xml"/><Relationship Id="rId2843" Type="http://schemas.openxmlformats.org/officeDocument/2006/relationships/slide" Target="slides/slide2842.xml"/><Relationship Id="rId84" Type="http://schemas.openxmlformats.org/officeDocument/2006/relationships/slide" Target="slides/slide8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2910" Type="http://schemas.openxmlformats.org/officeDocument/2006/relationships/slide" Target="slides/slide2909.xml"/><Relationship Id="rId1512" Type="http://schemas.openxmlformats.org/officeDocument/2006/relationships/slide" Target="slides/slide1511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2286" Type="http://schemas.openxmlformats.org/officeDocument/2006/relationships/slide" Target="slides/slide2285.xml"/><Relationship Id="rId2493" Type="http://schemas.openxmlformats.org/officeDocument/2006/relationships/slide" Target="slides/slide2492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353" Type="http://schemas.openxmlformats.org/officeDocument/2006/relationships/slide" Target="slides/slide2352.xml"/><Relationship Id="rId2560" Type="http://schemas.openxmlformats.org/officeDocument/2006/relationships/slide" Target="slides/slide2559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2213" Type="http://schemas.openxmlformats.org/officeDocument/2006/relationships/slide" Target="slides/slide2212.xml"/><Relationship Id="rId2420" Type="http://schemas.openxmlformats.org/officeDocument/2006/relationships/slide" Target="slides/slide2419.xml"/><Relationship Id="rId1022" Type="http://schemas.openxmlformats.org/officeDocument/2006/relationships/slide" Target="slides/slide1021.xml"/><Relationship Id="rId1979" Type="http://schemas.openxmlformats.org/officeDocument/2006/relationships/slide" Target="slides/slide1978.xml"/><Relationship Id="rId1839" Type="http://schemas.openxmlformats.org/officeDocument/2006/relationships/slide" Target="slides/slide1838.xml"/><Relationship Id="rId3054" Type="http://schemas.openxmlformats.org/officeDocument/2006/relationships/slide" Target="slides/slide3053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999" Type="http://schemas.openxmlformats.org/officeDocument/2006/relationships/slide" Target="slides/slide998.xml"/><Relationship Id="rId2887" Type="http://schemas.openxmlformats.org/officeDocument/2006/relationships/slide" Target="slides/slide2886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2954" Type="http://schemas.openxmlformats.org/officeDocument/2006/relationships/slide" Target="slides/slide2953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2397" Type="http://schemas.openxmlformats.org/officeDocument/2006/relationships/slide" Target="slides/slide2396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464" Type="http://schemas.openxmlformats.org/officeDocument/2006/relationships/slide" Target="slides/slide2463.xml"/><Relationship Id="rId2671" Type="http://schemas.openxmlformats.org/officeDocument/2006/relationships/slide" Target="slides/slide2670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2324" Type="http://schemas.openxmlformats.org/officeDocument/2006/relationships/slide" Target="slides/slide2323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1200" Type="http://schemas.openxmlformats.org/officeDocument/2006/relationships/slide" Target="slides/slide1199.xml"/><Relationship Id="rId293" Type="http://schemas.openxmlformats.org/officeDocument/2006/relationships/slide" Target="slides/slide292.xml"/><Relationship Id="rId2181" Type="http://schemas.openxmlformats.org/officeDocument/2006/relationships/slide" Target="slides/slide2180.xml"/><Relationship Id="rId3025" Type="http://schemas.openxmlformats.org/officeDocument/2006/relationships/slide" Target="slides/slide3024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2858" Type="http://schemas.openxmlformats.org/officeDocument/2006/relationships/slide" Target="slides/slide2857.xml"/><Relationship Id="rId99" Type="http://schemas.openxmlformats.org/officeDocument/2006/relationships/slide" Target="slides/slide98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2718" Type="http://schemas.openxmlformats.org/officeDocument/2006/relationships/slide" Target="slides/slide2717.xml"/><Relationship Id="rId2925" Type="http://schemas.openxmlformats.org/officeDocument/2006/relationships/slide" Target="slides/slide2924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26" Type="http://schemas.openxmlformats.org/officeDocument/2006/relationships/slide" Target="slides/slide25.xml"/><Relationship Id="rId1801" Type="http://schemas.openxmlformats.org/officeDocument/2006/relationships/slide" Target="slides/slide1800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2782" Type="http://schemas.openxmlformats.org/officeDocument/2006/relationships/slide" Target="slides/slide2781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435" Type="http://schemas.openxmlformats.org/officeDocument/2006/relationships/slide" Target="slides/slide2434.xml"/><Relationship Id="rId2642" Type="http://schemas.openxmlformats.org/officeDocument/2006/relationships/slide" Target="slides/slide2641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3069" Type="http://schemas.openxmlformats.org/officeDocument/2006/relationships/slide" Target="slides/slide3068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124" Type="http://schemas.openxmlformats.org/officeDocument/2006/relationships/slide" Target="slides/slide123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2969" Type="http://schemas.openxmlformats.org/officeDocument/2006/relationships/slide" Target="slides/slide2968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829" Type="http://schemas.openxmlformats.org/officeDocument/2006/relationships/slide" Target="slides/slide2828.xml"/><Relationship Id="rId1638" Type="http://schemas.openxmlformats.org/officeDocument/2006/relationships/slide" Target="slides/slide1637.xml"/><Relationship Id="rId1845" Type="http://schemas.openxmlformats.org/officeDocument/2006/relationships/slide" Target="slides/slide1844.xml"/><Relationship Id="rId3060" Type="http://schemas.openxmlformats.org/officeDocument/2006/relationships/slide" Target="slides/slide3059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686" Type="http://schemas.openxmlformats.org/officeDocument/2006/relationships/slide" Target="slides/slide2685.xml"/><Relationship Id="rId2893" Type="http://schemas.openxmlformats.org/officeDocument/2006/relationships/slide" Target="slides/slide2892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2753" Type="http://schemas.openxmlformats.org/officeDocument/2006/relationships/slide" Target="slides/slide2752.xml"/><Relationship Id="rId2960" Type="http://schemas.openxmlformats.org/officeDocument/2006/relationships/slide" Target="slides/slide2959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61" Type="http://schemas.openxmlformats.org/officeDocument/2006/relationships/slide" Target="slides/slide60.xml"/><Relationship Id="rId2196" Type="http://schemas.openxmlformats.org/officeDocument/2006/relationships/slide" Target="slides/slide2195.xml"/><Relationship Id="rId168" Type="http://schemas.openxmlformats.org/officeDocument/2006/relationships/slide" Target="slides/slide167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302" Type="http://schemas.openxmlformats.org/officeDocument/2006/relationships/slide" Target="slides/slide301.xml"/><Relationship Id="rId1889" Type="http://schemas.openxmlformats.org/officeDocument/2006/relationships/slide" Target="slides/slide1888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3031" Type="http://schemas.openxmlformats.org/officeDocument/2006/relationships/slide" Target="slides/slide3030.xml"/><Relationship Id="rId2797" Type="http://schemas.openxmlformats.org/officeDocument/2006/relationships/slide" Target="slides/slide2796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657" Type="http://schemas.openxmlformats.org/officeDocument/2006/relationships/slide" Target="slides/slide2656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724" Type="http://schemas.openxmlformats.org/officeDocument/2006/relationships/slide" Target="slides/slide2723.xml"/><Relationship Id="rId2931" Type="http://schemas.openxmlformats.org/officeDocument/2006/relationships/slide" Target="slides/slide2930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1110" Type="http://schemas.openxmlformats.org/officeDocument/2006/relationships/slide" Target="slides/slide1109.xml"/><Relationship Id="rId1927" Type="http://schemas.openxmlformats.org/officeDocument/2006/relationships/slide" Target="slides/slide1926.xml"/><Relationship Id="rId3075" Type="http://schemas.openxmlformats.org/officeDocument/2006/relationships/slide" Target="slides/slide3074.xml"/><Relationship Id="rId2091" Type="http://schemas.openxmlformats.org/officeDocument/2006/relationships/slide" Target="slides/slide2090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130" Type="http://schemas.openxmlformats.org/officeDocument/2006/relationships/slide" Target="slides/slide129.xml"/><Relationship Id="rId2768" Type="http://schemas.openxmlformats.org/officeDocument/2006/relationships/slide" Target="slides/slide2767.xml"/><Relationship Id="rId2975" Type="http://schemas.openxmlformats.org/officeDocument/2006/relationships/slide" Target="slides/slide2974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A41C-EE0F-4860-96B9-BF1018D86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26D1-51D7-4C7D-B5C0-C1D0E2756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5705D-A7F5-4647-8915-0C1F247EA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C10F4-C024-4F0E-9DDC-A78D6A85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6DD8D-B2BE-4CF5-A380-2BBACC360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6C17-5857-4D84-ACFC-57A064964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341F0-2C4B-441B-A3B9-C829E4B74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BF713-31BE-45EC-8E63-D5950FB7D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EC70D-4D85-4510-A8C6-651AFF48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88B96-8C91-4E51-9F52-FE0662E99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935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3F85F9-B1AF-48DC-BC33-E43B50856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5C7364-32B2-4FE8-804F-D365F4A3F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3BA98-D45C-4C6A-9F68-40CFBD96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995A0-43CB-47C6-B893-2D8DD320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7A03B-02BF-4ACC-8FDB-D078FF4F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020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7FF7-66A0-4ABE-9B9A-B3AAD6AA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B14FD-D2D4-4465-A08D-C13376A3F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BCC3D-BC93-48ED-9170-50116F38B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47775-DEC0-47AE-9A5A-8B646194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16803-FFDE-41D5-A108-A9ECB09FD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920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D9226-B28E-4C11-88DB-C5244B1C1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3635-09F3-4DB7-A6C5-C7C5ABA24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DAA1D-064B-457A-9C20-0D01FB7C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555B8-C9C0-4988-8AD8-0EC7437FA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CD260-CEAD-4AA0-BA94-4BC3DEB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501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FC18-9327-4E5F-B454-3713A009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E555D-D4C6-497E-AD8C-738FBD7DE9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32922-13F1-41D4-890C-7752C8AB1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C9EBB-8129-477C-AB29-57147635F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4008C-9B70-419E-9739-DA230624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FB2C5-8C36-4ECA-ADBB-CDBFB564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63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DE781-8640-47AF-9C00-2E6BD02B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C965B-97EB-4F9E-B402-6F9681E6D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44370-2A91-45EF-A1FD-BEF7BE395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4E1F3-84C9-4155-B29C-9529AFF80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4A2FC-E5B6-4332-A4B9-B3F22A07F1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7EB63-72BF-48C5-B577-7CF70C85B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D7D2A9-B2CB-45EB-B45B-6C930621D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827F90-6452-4996-915B-E3E79B6DE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810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B9320-220A-4475-AA9A-A7663C391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CA812-F148-4949-8A42-10206452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42A155-1975-4FEA-89E5-DE7E6AF2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15910-1EA4-451F-9881-0879AA8B9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349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21FD7-4807-4130-BED7-DE208E52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0F4CE-8E36-4625-A54F-FB19E01E8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13CB7-011F-410B-9E72-2E633C38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291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6ACD-5F34-4C13-A961-ED766F0E2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29B5E-5FB6-4042-8575-FB9BF2473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F4A39-A201-43B6-BC79-A0E4473C3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CDD39-9F3F-477A-8BC0-071C6AFD7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694705-3C08-481C-8AD3-0E72BD50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48A1B-BCCB-4D9C-82CB-D6103B7D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03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DB36-7AE6-4F07-AD44-9447BFFD9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1B8707-7113-470D-AB63-226136DE51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9FAE8-B462-4065-BAEB-0789705BD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DC1C4-FB0E-4FDE-BC02-E1C182571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B7367-4C63-4065-B725-24D7B385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231C6-1B62-4521-A850-82B51194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901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611955-3A82-467B-AB5A-095D2FD6C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2BAC7-B735-4C85-999D-8FCAF1083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D12-1D19-4CE4-B808-63F3D77BB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5B645-DE9E-484B-A1B2-F52F2A6FCC6C}" type="datetimeFigureOut">
              <a:rPr lang="en-AU" smtClean="0"/>
              <a:t>13/06/2021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A572E-0E2B-4301-918C-FD4202411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04C09-0448-4FE7-B82C-E66FCDCEE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EE2E4-F6C6-45BF-99C8-65A58118C4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444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EC463-2A53-4BEE-9652-205AA06FC018}"/>
              </a:ext>
            </a:extLst>
          </p:cNvPr>
          <p:cNvSpPr/>
          <p:nvPr/>
        </p:nvSpPr>
        <p:spPr>
          <a:xfrm>
            <a:off x="1065400" y="2483889"/>
            <a:ext cx="3575583" cy="2602919"/>
          </a:xfrm>
          <a:prstGeom prst="chevr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544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F0ED14-E89B-48FE-BE75-5A2B525C4C0E}"/>
              </a:ext>
            </a:extLst>
          </p:cNvPr>
          <p:cNvSpPr/>
          <p:nvPr/>
        </p:nvSpPr>
        <p:spPr>
          <a:xfrm>
            <a:off x="1498680" y="1812504"/>
            <a:ext cx="1875742" cy="1324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8681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4CAF7B-1DEB-4A3A-AFB5-68BCCE40023C}"/>
              </a:ext>
            </a:extLst>
          </p:cNvPr>
          <p:cNvSpPr/>
          <p:nvPr/>
        </p:nvSpPr>
        <p:spPr>
          <a:xfrm>
            <a:off x="1000986" y="2644529"/>
            <a:ext cx="2188911" cy="7680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F87066C-8B4C-4D98-96EF-AA1189A62130}"/>
              </a:ext>
            </a:extLst>
          </p:cNvPr>
          <p:cNvSpPr/>
          <p:nvPr/>
        </p:nvSpPr>
        <p:spPr>
          <a:xfrm>
            <a:off x="2800671" y="2064470"/>
            <a:ext cx="3043873" cy="12301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43FA5A-F77A-445C-BE46-9B5D9419E4DD}"/>
              </a:ext>
            </a:extLst>
          </p:cNvPr>
          <p:cNvSpPr/>
          <p:nvPr/>
        </p:nvSpPr>
        <p:spPr>
          <a:xfrm>
            <a:off x="7068333" y="1228143"/>
            <a:ext cx="2075667" cy="12806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9877966"/>
      </p:ext>
    </p:extLst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F92DA2-53AE-43AA-8B6D-C1BB081008D6}"/>
              </a:ext>
            </a:extLst>
          </p:cNvPr>
          <p:cNvSpPr/>
          <p:nvPr/>
        </p:nvSpPr>
        <p:spPr>
          <a:xfrm>
            <a:off x="1684676" y="1032435"/>
            <a:ext cx="2049401" cy="23176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7956201-DC6E-413F-8F31-C846E59C459D}"/>
              </a:ext>
            </a:extLst>
          </p:cNvPr>
          <p:cNvSpPr/>
          <p:nvPr/>
        </p:nvSpPr>
        <p:spPr>
          <a:xfrm>
            <a:off x="4031926" y="2320304"/>
            <a:ext cx="2626201" cy="19452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84FAB72-100E-4BF3-89AE-08EF304BFE91}"/>
              </a:ext>
            </a:extLst>
          </p:cNvPr>
          <p:cNvSpPr/>
          <p:nvPr/>
        </p:nvSpPr>
        <p:spPr>
          <a:xfrm>
            <a:off x="7998192" y="1459701"/>
            <a:ext cx="1145808" cy="19182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592113"/>
      </p:ext>
    </p:extLst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E3C50C-3228-452F-8ECF-A9F6C5A23779}"/>
              </a:ext>
            </a:extLst>
          </p:cNvPr>
          <p:cNvSpPr/>
          <p:nvPr/>
        </p:nvSpPr>
        <p:spPr>
          <a:xfrm>
            <a:off x="1700499" y="1255205"/>
            <a:ext cx="1846403" cy="1907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707522"/>
      </p:ext>
    </p:extLst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97D35-0324-43A5-A03F-0999E3DF4F72}"/>
              </a:ext>
            </a:extLst>
          </p:cNvPr>
          <p:cNvSpPr/>
          <p:nvPr/>
        </p:nvSpPr>
        <p:spPr>
          <a:xfrm>
            <a:off x="1348571" y="2598373"/>
            <a:ext cx="2099085" cy="9142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B631C9-6345-43D4-AF7A-0B7EDC061634}"/>
              </a:ext>
            </a:extLst>
          </p:cNvPr>
          <p:cNvSpPr/>
          <p:nvPr/>
        </p:nvSpPr>
        <p:spPr>
          <a:xfrm>
            <a:off x="2824097" y="846886"/>
            <a:ext cx="2918739" cy="26709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737453"/>
      </p:ext>
    </p:extLst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5A4215-3BA3-4D58-8896-6DF48901D64B}"/>
              </a:ext>
            </a:extLst>
          </p:cNvPr>
          <p:cNvSpPr/>
          <p:nvPr/>
        </p:nvSpPr>
        <p:spPr>
          <a:xfrm>
            <a:off x="1778072" y="2667744"/>
            <a:ext cx="2494749" cy="16772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5CD1DFF-A8B4-4030-9ACC-90935F0453B7}"/>
              </a:ext>
            </a:extLst>
          </p:cNvPr>
          <p:cNvSpPr/>
          <p:nvPr/>
        </p:nvSpPr>
        <p:spPr>
          <a:xfrm>
            <a:off x="3569875" y="1791519"/>
            <a:ext cx="1397836" cy="9261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6607BD0-1408-426F-9417-8BDCD43D2301}"/>
              </a:ext>
            </a:extLst>
          </p:cNvPr>
          <p:cNvSpPr/>
          <p:nvPr/>
        </p:nvSpPr>
        <p:spPr>
          <a:xfrm>
            <a:off x="8148918" y="1449465"/>
            <a:ext cx="995082" cy="22056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952554"/>
      </p:ext>
    </p:extLst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871449-5CDE-4CE4-8347-7B6D673A69A6}"/>
              </a:ext>
            </a:extLst>
          </p:cNvPr>
          <p:cNvSpPr/>
          <p:nvPr/>
        </p:nvSpPr>
        <p:spPr>
          <a:xfrm>
            <a:off x="1507624" y="2375684"/>
            <a:ext cx="997391" cy="17894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6AD422-CC69-4494-939B-A005366FBAA4}"/>
              </a:ext>
            </a:extLst>
          </p:cNvPr>
          <p:cNvSpPr/>
          <p:nvPr/>
        </p:nvSpPr>
        <p:spPr>
          <a:xfrm>
            <a:off x="3043357" y="2665389"/>
            <a:ext cx="2858962" cy="13011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494048"/>
      </p:ext>
    </p:extLst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4641D4-D172-46DA-A530-8DDB40E0E54C}"/>
              </a:ext>
            </a:extLst>
          </p:cNvPr>
          <p:cNvSpPr/>
          <p:nvPr/>
        </p:nvSpPr>
        <p:spPr>
          <a:xfrm>
            <a:off x="1344150" y="2571120"/>
            <a:ext cx="2303272" cy="22465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8A3458-25AE-4DFB-A72C-F46E42DBC205}"/>
              </a:ext>
            </a:extLst>
          </p:cNvPr>
          <p:cNvSpPr/>
          <p:nvPr/>
        </p:nvSpPr>
        <p:spPr>
          <a:xfrm>
            <a:off x="3085625" y="2441557"/>
            <a:ext cx="1024272" cy="11649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8A815DF-C9C9-424C-A7FD-0C71AD723595}"/>
              </a:ext>
            </a:extLst>
          </p:cNvPr>
          <p:cNvSpPr/>
          <p:nvPr/>
        </p:nvSpPr>
        <p:spPr>
          <a:xfrm>
            <a:off x="6517270" y="1297531"/>
            <a:ext cx="1974613" cy="15037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1972432"/>
      </p:ext>
    </p:extLst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0AF056-2AD0-44AF-8E8D-5B8BE2BACA66}"/>
              </a:ext>
            </a:extLst>
          </p:cNvPr>
          <p:cNvSpPr/>
          <p:nvPr/>
        </p:nvSpPr>
        <p:spPr>
          <a:xfrm>
            <a:off x="1006024" y="2419570"/>
            <a:ext cx="1870007" cy="26978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FACA1B-200D-44D6-85B0-6107E723108D}"/>
              </a:ext>
            </a:extLst>
          </p:cNvPr>
          <p:cNvSpPr/>
          <p:nvPr/>
        </p:nvSpPr>
        <p:spPr>
          <a:xfrm>
            <a:off x="4526015" y="2309143"/>
            <a:ext cx="3225134" cy="24480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49868"/>
      </p:ext>
    </p:extLst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FEC56C-06AF-44E1-919D-80814DDA494E}"/>
              </a:ext>
            </a:extLst>
          </p:cNvPr>
          <p:cNvSpPr/>
          <p:nvPr/>
        </p:nvSpPr>
        <p:spPr>
          <a:xfrm>
            <a:off x="1181249" y="721614"/>
            <a:ext cx="1356858" cy="18014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6C0127-A2C9-46AB-AC95-6902A9F5EF4A}"/>
              </a:ext>
            </a:extLst>
          </p:cNvPr>
          <p:cNvSpPr/>
          <p:nvPr/>
        </p:nvSpPr>
        <p:spPr>
          <a:xfrm>
            <a:off x="3563065" y="1819486"/>
            <a:ext cx="2803897" cy="12946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8837056"/>
      </p:ext>
    </p:extLst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973793-F8E0-4D50-9011-D4A1644027E3}"/>
              </a:ext>
            </a:extLst>
          </p:cNvPr>
          <p:cNvSpPr/>
          <p:nvPr/>
        </p:nvSpPr>
        <p:spPr>
          <a:xfrm>
            <a:off x="1342282" y="2147403"/>
            <a:ext cx="2001899" cy="12721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908161"/>
      </p:ext>
    </p:extLst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C6AC8C-C7ED-4D83-BFCF-AEFEB2A15B90}"/>
              </a:ext>
            </a:extLst>
          </p:cNvPr>
          <p:cNvSpPr/>
          <p:nvPr/>
        </p:nvSpPr>
        <p:spPr>
          <a:xfrm>
            <a:off x="1802170" y="1109655"/>
            <a:ext cx="3468705" cy="13600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59394B-648A-4D7A-AC3A-68EDE258D5ED}"/>
              </a:ext>
            </a:extLst>
          </p:cNvPr>
          <p:cNvSpPr/>
          <p:nvPr/>
        </p:nvSpPr>
        <p:spPr>
          <a:xfrm>
            <a:off x="3483850" y="1756141"/>
            <a:ext cx="2389541" cy="14107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E4B45D-7F32-4BA0-A1A3-A4C27CE01FF1}"/>
              </a:ext>
            </a:extLst>
          </p:cNvPr>
          <p:cNvSpPr/>
          <p:nvPr/>
        </p:nvSpPr>
        <p:spPr>
          <a:xfrm>
            <a:off x="7118104" y="882537"/>
            <a:ext cx="2025896" cy="11960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28648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CC6E07-1FBC-4865-B82D-5C984FBDD31E}"/>
              </a:ext>
            </a:extLst>
          </p:cNvPr>
          <p:cNvSpPr/>
          <p:nvPr/>
        </p:nvSpPr>
        <p:spPr>
          <a:xfrm>
            <a:off x="1741862" y="2512412"/>
            <a:ext cx="1851998" cy="13142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513B0E5-6B54-407F-BFB9-450CAA9DDFED}"/>
              </a:ext>
            </a:extLst>
          </p:cNvPr>
          <p:cNvSpPr/>
          <p:nvPr/>
        </p:nvSpPr>
        <p:spPr>
          <a:xfrm>
            <a:off x="3065236" y="2376945"/>
            <a:ext cx="3497768" cy="26223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01404"/>
      </p:ext>
    </p:extLst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EC23EF-F7E8-4862-9DF1-7172A7E14409}"/>
              </a:ext>
            </a:extLst>
          </p:cNvPr>
          <p:cNvSpPr/>
          <p:nvPr/>
        </p:nvSpPr>
        <p:spPr>
          <a:xfrm>
            <a:off x="1661208" y="1154924"/>
            <a:ext cx="1420646" cy="7592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5DB1774-68A5-41A6-95C3-F13A8028E4D9}"/>
              </a:ext>
            </a:extLst>
          </p:cNvPr>
          <p:cNvSpPr/>
          <p:nvPr/>
        </p:nvSpPr>
        <p:spPr>
          <a:xfrm>
            <a:off x="4439885" y="1439611"/>
            <a:ext cx="1746126" cy="18019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4847713"/>
      </p:ext>
    </p:extLst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B8B1B7-2F3F-4A55-BCC2-29BF22785239}"/>
              </a:ext>
            </a:extLst>
          </p:cNvPr>
          <p:cNvSpPr/>
          <p:nvPr/>
        </p:nvSpPr>
        <p:spPr>
          <a:xfrm>
            <a:off x="1206368" y="1514227"/>
            <a:ext cx="2240215" cy="11716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906376"/>
      </p:ext>
    </p:extLst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3AF044-0379-4725-A2AF-455C2E5F4BF9}"/>
              </a:ext>
            </a:extLst>
          </p:cNvPr>
          <p:cNvSpPr/>
          <p:nvPr/>
        </p:nvSpPr>
        <p:spPr>
          <a:xfrm>
            <a:off x="1108997" y="1180090"/>
            <a:ext cx="2384275" cy="7026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2232A2-8063-4848-B08A-B8BF923240E8}"/>
              </a:ext>
            </a:extLst>
          </p:cNvPr>
          <p:cNvSpPr/>
          <p:nvPr/>
        </p:nvSpPr>
        <p:spPr>
          <a:xfrm>
            <a:off x="4226763" y="1134909"/>
            <a:ext cx="3063025" cy="22317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9860802"/>
      </p:ext>
    </p:extLst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AB39EA-9B48-4BDC-A8E6-C8719A744B3E}"/>
              </a:ext>
            </a:extLst>
          </p:cNvPr>
          <p:cNvSpPr/>
          <p:nvPr/>
        </p:nvSpPr>
        <p:spPr>
          <a:xfrm>
            <a:off x="1086948" y="963924"/>
            <a:ext cx="1451639" cy="24380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6010F5A-D627-46BF-92E8-8F438B470859}"/>
              </a:ext>
            </a:extLst>
          </p:cNvPr>
          <p:cNvSpPr/>
          <p:nvPr/>
        </p:nvSpPr>
        <p:spPr>
          <a:xfrm>
            <a:off x="3706766" y="1460430"/>
            <a:ext cx="1504460" cy="11055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FEBEE8-F112-4A94-9AE8-A143A55C6700}"/>
              </a:ext>
            </a:extLst>
          </p:cNvPr>
          <p:cNvSpPr/>
          <p:nvPr/>
        </p:nvSpPr>
        <p:spPr>
          <a:xfrm>
            <a:off x="7832273" y="2259867"/>
            <a:ext cx="1311727" cy="11338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000669"/>
      </p:ext>
    </p:extLst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B807F6-1E07-408D-8160-39131BE02650}"/>
              </a:ext>
            </a:extLst>
          </p:cNvPr>
          <p:cNvSpPr/>
          <p:nvPr/>
        </p:nvSpPr>
        <p:spPr>
          <a:xfrm>
            <a:off x="1598460" y="1250612"/>
            <a:ext cx="1280213" cy="7859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DF75D7-754C-4159-AF47-3FC7B99BCF55}"/>
              </a:ext>
            </a:extLst>
          </p:cNvPr>
          <p:cNvSpPr/>
          <p:nvPr/>
        </p:nvSpPr>
        <p:spPr>
          <a:xfrm>
            <a:off x="4106351" y="1598013"/>
            <a:ext cx="1958201" cy="2740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4921455"/>
      </p:ext>
    </p:extLst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7184D2-3E6D-434C-A57D-2CC31DDD0688}"/>
              </a:ext>
            </a:extLst>
          </p:cNvPr>
          <p:cNvSpPr/>
          <p:nvPr/>
        </p:nvSpPr>
        <p:spPr>
          <a:xfrm>
            <a:off x="1564400" y="1569557"/>
            <a:ext cx="2973237" cy="17189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A12BD8-2818-419E-B02E-7C4FAE096E6F}"/>
              </a:ext>
            </a:extLst>
          </p:cNvPr>
          <p:cNvSpPr/>
          <p:nvPr/>
        </p:nvSpPr>
        <p:spPr>
          <a:xfrm>
            <a:off x="3579686" y="1054614"/>
            <a:ext cx="1985204" cy="10589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F14D655-796A-4EA4-A4F9-F0D833BF46C8}"/>
              </a:ext>
            </a:extLst>
          </p:cNvPr>
          <p:cNvSpPr/>
          <p:nvPr/>
        </p:nvSpPr>
        <p:spPr>
          <a:xfrm>
            <a:off x="6472774" y="2391839"/>
            <a:ext cx="1833432" cy="23156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429479"/>
      </p:ext>
    </p:extLst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9BE407-CACF-4F84-B6DB-5B22A583F4DF}"/>
              </a:ext>
            </a:extLst>
          </p:cNvPr>
          <p:cNvSpPr/>
          <p:nvPr/>
        </p:nvSpPr>
        <p:spPr>
          <a:xfrm>
            <a:off x="1125719" y="1829270"/>
            <a:ext cx="3475146" cy="14553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2D19F6-A2D5-4C1C-9CF7-FFB4D564CF0D}"/>
              </a:ext>
            </a:extLst>
          </p:cNvPr>
          <p:cNvSpPr/>
          <p:nvPr/>
        </p:nvSpPr>
        <p:spPr>
          <a:xfrm>
            <a:off x="3156326" y="859490"/>
            <a:ext cx="3617841" cy="7232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9B51CC-860E-4DFD-A61F-426CF2D26325}"/>
              </a:ext>
            </a:extLst>
          </p:cNvPr>
          <p:cNvSpPr/>
          <p:nvPr/>
        </p:nvSpPr>
        <p:spPr>
          <a:xfrm>
            <a:off x="7822132" y="2341008"/>
            <a:ext cx="1321868" cy="13642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6948170"/>
      </p:ext>
    </p:extLst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77B495-EF25-4168-A40C-C5BCF6294376}"/>
              </a:ext>
            </a:extLst>
          </p:cNvPr>
          <p:cNvSpPr/>
          <p:nvPr/>
        </p:nvSpPr>
        <p:spPr>
          <a:xfrm>
            <a:off x="1531100" y="2175512"/>
            <a:ext cx="1694921" cy="15510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A447ED-5B7C-4534-833C-489284A1591F}"/>
              </a:ext>
            </a:extLst>
          </p:cNvPr>
          <p:cNvSpPr/>
          <p:nvPr/>
        </p:nvSpPr>
        <p:spPr>
          <a:xfrm>
            <a:off x="4483799" y="2507575"/>
            <a:ext cx="2058766" cy="26427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5046759"/>
      </p:ext>
    </p:extLst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F07C8A-F502-46E0-8BAD-EEBDDFCA2F2B}"/>
              </a:ext>
            </a:extLst>
          </p:cNvPr>
          <p:cNvSpPr/>
          <p:nvPr/>
        </p:nvSpPr>
        <p:spPr>
          <a:xfrm>
            <a:off x="1409549" y="942476"/>
            <a:ext cx="3026734" cy="1203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A2D3F5-20E0-4764-8941-707A5FBDC7BD}"/>
              </a:ext>
            </a:extLst>
          </p:cNvPr>
          <p:cNvSpPr/>
          <p:nvPr/>
        </p:nvSpPr>
        <p:spPr>
          <a:xfrm>
            <a:off x="4349725" y="2515303"/>
            <a:ext cx="1087315" cy="1686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56818"/>
      </p:ext>
    </p:extLst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834EE3-82DB-478E-AE67-722E42488C9B}"/>
              </a:ext>
            </a:extLst>
          </p:cNvPr>
          <p:cNvSpPr/>
          <p:nvPr/>
        </p:nvSpPr>
        <p:spPr>
          <a:xfrm>
            <a:off x="1084140" y="1654432"/>
            <a:ext cx="3477694" cy="22862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5B2D59-38D7-4910-9F30-547A30E5D9FB}"/>
              </a:ext>
            </a:extLst>
          </p:cNvPr>
          <p:cNvSpPr/>
          <p:nvPr/>
        </p:nvSpPr>
        <p:spPr>
          <a:xfrm>
            <a:off x="4048233" y="2250249"/>
            <a:ext cx="1112658" cy="2308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506744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14C1E7-185C-4C1F-AB8C-343DA3E13118}"/>
              </a:ext>
            </a:extLst>
          </p:cNvPr>
          <p:cNvSpPr/>
          <p:nvPr/>
        </p:nvSpPr>
        <p:spPr>
          <a:xfrm>
            <a:off x="1280502" y="1233434"/>
            <a:ext cx="2619494" cy="12966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759FC9-ACFE-4876-A131-D2670C3A725E}"/>
              </a:ext>
            </a:extLst>
          </p:cNvPr>
          <p:cNvSpPr/>
          <p:nvPr/>
        </p:nvSpPr>
        <p:spPr>
          <a:xfrm>
            <a:off x="3355196" y="2199382"/>
            <a:ext cx="3103264" cy="19162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1E99E9-33A5-4369-8FBC-3371D55BB1C4}"/>
              </a:ext>
            </a:extLst>
          </p:cNvPr>
          <p:cNvSpPr/>
          <p:nvPr/>
        </p:nvSpPr>
        <p:spPr>
          <a:xfrm>
            <a:off x="6981561" y="1384828"/>
            <a:ext cx="1472643" cy="19305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362024"/>
      </p:ext>
    </p:extLst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377E8E-3ACF-4187-89EA-C7FC5BA14D8D}"/>
              </a:ext>
            </a:extLst>
          </p:cNvPr>
          <p:cNvSpPr/>
          <p:nvPr/>
        </p:nvSpPr>
        <p:spPr>
          <a:xfrm>
            <a:off x="1315792" y="2452946"/>
            <a:ext cx="2616169" cy="13452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1DD3B8-1507-4201-B7B2-20880B220EFF}"/>
              </a:ext>
            </a:extLst>
          </p:cNvPr>
          <p:cNvSpPr/>
          <p:nvPr/>
        </p:nvSpPr>
        <p:spPr>
          <a:xfrm>
            <a:off x="2933169" y="1984923"/>
            <a:ext cx="1656107" cy="25890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3000523"/>
      </p:ext>
    </p:extLst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EE0FC7-5534-4D33-8862-929573AE72B0}"/>
              </a:ext>
            </a:extLst>
          </p:cNvPr>
          <p:cNvSpPr/>
          <p:nvPr/>
        </p:nvSpPr>
        <p:spPr>
          <a:xfrm>
            <a:off x="1634330" y="2222978"/>
            <a:ext cx="2235077" cy="1730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DD5A68-1FE1-4416-8522-45E80AEF08EB}"/>
              </a:ext>
            </a:extLst>
          </p:cNvPr>
          <p:cNvSpPr/>
          <p:nvPr/>
        </p:nvSpPr>
        <p:spPr>
          <a:xfrm>
            <a:off x="4287024" y="1549446"/>
            <a:ext cx="3618478" cy="21727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14254"/>
      </p:ext>
    </p:extLst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FACDE-A2B3-4C66-8E57-E485714216CA}"/>
              </a:ext>
            </a:extLst>
          </p:cNvPr>
          <p:cNvSpPr/>
          <p:nvPr/>
        </p:nvSpPr>
        <p:spPr>
          <a:xfrm>
            <a:off x="1257279" y="936328"/>
            <a:ext cx="3232022" cy="11731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846D6D-94EB-49D1-8628-81B3AB27520F}"/>
              </a:ext>
            </a:extLst>
          </p:cNvPr>
          <p:cNvSpPr/>
          <p:nvPr/>
        </p:nvSpPr>
        <p:spPr>
          <a:xfrm>
            <a:off x="4191515" y="783490"/>
            <a:ext cx="2934427" cy="1732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9A2EDAE-914A-4F24-B729-C6247D33CD13}"/>
              </a:ext>
            </a:extLst>
          </p:cNvPr>
          <p:cNvSpPr/>
          <p:nvPr/>
        </p:nvSpPr>
        <p:spPr>
          <a:xfrm>
            <a:off x="7904516" y="1789365"/>
            <a:ext cx="1239484" cy="26813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472874"/>
      </p:ext>
    </p:extLst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9B4D73-579F-4354-BC9C-82552BDABABA}"/>
              </a:ext>
            </a:extLst>
          </p:cNvPr>
          <p:cNvSpPr/>
          <p:nvPr/>
        </p:nvSpPr>
        <p:spPr>
          <a:xfrm>
            <a:off x="1334223" y="958221"/>
            <a:ext cx="3517573" cy="17768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911165"/>
      </p:ext>
    </p:extLst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F80C7E-A3D0-4621-9AD2-AEEF48AC39F7}"/>
              </a:ext>
            </a:extLst>
          </p:cNvPr>
          <p:cNvSpPr/>
          <p:nvPr/>
        </p:nvSpPr>
        <p:spPr>
          <a:xfrm>
            <a:off x="1009206" y="1350530"/>
            <a:ext cx="1028596" cy="14044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CE6529-8E44-4B2A-AF1F-A253289C7E09}"/>
              </a:ext>
            </a:extLst>
          </p:cNvPr>
          <p:cNvSpPr/>
          <p:nvPr/>
        </p:nvSpPr>
        <p:spPr>
          <a:xfrm>
            <a:off x="3230564" y="1203485"/>
            <a:ext cx="2355371" cy="23836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EFA912F-9A22-4B5D-8533-EF15A63D37FB}"/>
              </a:ext>
            </a:extLst>
          </p:cNvPr>
          <p:cNvSpPr/>
          <p:nvPr/>
        </p:nvSpPr>
        <p:spPr>
          <a:xfrm>
            <a:off x="7145807" y="781789"/>
            <a:ext cx="1189687" cy="1743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529562"/>
      </p:ext>
    </p:extLst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B36D7D-1A58-4308-AA7C-57F29544AB89}"/>
              </a:ext>
            </a:extLst>
          </p:cNvPr>
          <p:cNvSpPr/>
          <p:nvPr/>
        </p:nvSpPr>
        <p:spPr>
          <a:xfrm>
            <a:off x="1143335" y="1031350"/>
            <a:ext cx="2393087" cy="18539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58360"/>
      </p:ext>
    </p:extLst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8124B5-3778-4A26-841A-19F9BC64FFD4}"/>
              </a:ext>
            </a:extLst>
          </p:cNvPr>
          <p:cNvSpPr/>
          <p:nvPr/>
        </p:nvSpPr>
        <p:spPr>
          <a:xfrm>
            <a:off x="1245447" y="1321404"/>
            <a:ext cx="3438744" cy="22474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BC2AA87-E5E8-4A80-8687-C54CF5AD5698}"/>
              </a:ext>
            </a:extLst>
          </p:cNvPr>
          <p:cNvSpPr/>
          <p:nvPr/>
        </p:nvSpPr>
        <p:spPr>
          <a:xfrm>
            <a:off x="3357313" y="693268"/>
            <a:ext cx="1630907" cy="21864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CAE9E77-BAE2-42BC-B029-2524F7B56F30}"/>
              </a:ext>
            </a:extLst>
          </p:cNvPr>
          <p:cNvSpPr/>
          <p:nvPr/>
        </p:nvSpPr>
        <p:spPr>
          <a:xfrm>
            <a:off x="7273489" y="1419957"/>
            <a:ext cx="1870511" cy="7698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863894"/>
      </p:ext>
    </p:extLst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0B35DB-6A55-4454-AF07-E40E803DA88A}"/>
              </a:ext>
            </a:extLst>
          </p:cNvPr>
          <p:cNvSpPr/>
          <p:nvPr/>
        </p:nvSpPr>
        <p:spPr>
          <a:xfrm>
            <a:off x="1059134" y="1782816"/>
            <a:ext cx="3289309" cy="1368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7560F2-44EF-4F75-9378-DFD4A373672E}"/>
              </a:ext>
            </a:extLst>
          </p:cNvPr>
          <p:cNvSpPr/>
          <p:nvPr/>
        </p:nvSpPr>
        <p:spPr>
          <a:xfrm>
            <a:off x="4098184" y="2368320"/>
            <a:ext cx="1684637" cy="8789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B1FD2D8-E82F-4C4D-AB3E-969197A57920}"/>
              </a:ext>
            </a:extLst>
          </p:cNvPr>
          <p:cNvSpPr/>
          <p:nvPr/>
        </p:nvSpPr>
        <p:spPr>
          <a:xfrm>
            <a:off x="6634295" y="2118739"/>
            <a:ext cx="2235597" cy="753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994878"/>
      </p:ext>
    </p:extLst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CF0025-8FD8-4608-998F-906B1F202E27}"/>
              </a:ext>
            </a:extLst>
          </p:cNvPr>
          <p:cNvSpPr/>
          <p:nvPr/>
        </p:nvSpPr>
        <p:spPr>
          <a:xfrm>
            <a:off x="1193860" y="2429432"/>
            <a:ext cx="1260262" cy="1348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0389939"/>
      </p:ext>
    </p:extLst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F6A1EA-6D90-4698-BBE8-21DBE752CFE5}"/>
              </a:ext>
            </a:extLst>
          </p:cNvPr>
          <p:cNvSpPr/>
          <p:nvPr/>
        </p:nvSpPr>
        <p:spPr>
          <a:xfrm>
            <a:off x="1302725" y="2474315"/>
            <a:ext cx="2727947" cy="19439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C8DD97-264D-4FFD-9C6B-05DB116E2F1C}"/>
              </a:ext>
            </a:extLst>
          </p:cNvPr>
          <p:cNvSpPr/>
          <p:nvPr/>
        </p:nvSpPr>
        <p:spPr>
          <a:xfrm>
            <a:off x="4237108" y="792098"/>
            <a:ext cx="3267244" cy="9435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89572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24214E-8DBA-4898-B839-6D65D25EA737}"/>
              </a:ext>
            </a:extLst>
          </p:cNvPr>
          <p:cNvSpPr/>
          <p:nvPr/>
        </p:nvSpPr>
        <p:spPr>
          <a:xfrm>
            <a:off x="1260148" y="1327890"/>
            <a:ext cx="1611682" cy="18739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F2D730-1F2E-41F2-B4E8-83C67270C9DD}"/>
              </a:ext>
            </a:extLst>
          </p:cNvPr>
          <p:cNvSpPr/>
          <p:nvPr/>
        </p:nvSpPr>
        <p:spPr>
          <a:xfrm>
            <a:off x="3313875" y="1635375"/>
            <a:ext cx="1762303" cy="2112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092884"/>
      </p:ext>
    </p:extLst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BD0F5D-9836-4E59-BF77-5DADF0C7356D}"/>
              </a:ext>
            </a:extLst>
          </p:cNvPr>
          <p:cNvSpPr/>
          <p:nvPr/>
        </p:nvSpPr>
        <p:spPr>
          <a:xfrm>
            <a:off x="1264607" y="2125618"/>
            <a:ext cx="3388596" cy="17473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2430778"/>
      </p:ext>
    </p:extLst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20C6F9-4B5D-4CEC-B0F8-FDFFEE69FBDE}"/>
              </a:ext>
            </a:extLst>
          </p:cNvPr>
          <p:cNvSpPr/>
          <p:nvPr/>
        </p:nvSpPr>
        <p:spPr>
          <a:xfrm>
            <a:off x="1258648" y="1759558"/>
            <a:ext cx="1047098" cy="21036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3436833"/>
      </p:ext>
    </p:extLst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36E91F-00EC-4AD2-91AF-DB6348E2C5C2}"/>
              </a:ext>
            </a:extLst>
          </p:cNvPr>
          <p:cNvSpPr/>
          <p:nvPr/>
        </p:nvSpPr>
        <p:spPr>
          <a:xfrm>
            <a:off x="1651185" y="2718319"/>
            <a:ext cx="1007108" cy="19371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F57ED7-C30B-4EC7-BE51-A649C693A40A}"/>
              </a:ext>
            </a:extLst>
          </p:cNvPr>
          <p:cNvSpPr/>
          <p:nvPr/>
        </p:nvSpPr>
        <p:spPr>
          <a:xfrm>
            <a:off x="2745601" y="1606329"/>
            <a:ext cx="1103233" cy="2006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314964"/>
      </p:ext>
    </p:extLst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80E262-E152-4D0D-8D78-C2E396753276}"/>
              </a:ext>
            </a:extLst>
          </p:cNvPr>
          <p:cNvSpPr/>
          <p:nvPr/>
        </p:nvSpPr>
        <p:spPr>
          <a:xfrm>
            <a:off x="1356435" y="1133742"/>
            <a:ext cx="1237647" cy="9909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6552EC-AC54-4E46-AB07-CEAAE553BFFC}"/>
              </a:ext>
            </a:extLst>
          </p:cNvPr>
          <p:cNvSpPr/>
          <p:nvPr/>
        </p:nvSpPr>
        <p:spPr>
          <a:xfrm>
            <a:off x="4135870" y="2387854"/>
            <a:ext cx="1677208" cy="19375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012469"/>
      </p:ext>
    </p:extLst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39759B-0E25-4C04-8272-AF226E51F6D2}"/>
              </a:ext>
            </a:extLst>
          </p:cNvPr>
          <p:cNvSpPr/>
          <p:nvPr/>
        </p:nvSpPr>
        <p:spPr>
          <a:xfrm>
            <a:off x="1098136" y="1045489"/>
            <a:ext cx="2142053" cy="17602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085A97-EFE6-455B-9E17-29DB5967ADE1}"/>
              </a:ext>
            </a:extLst>
          </p:cNvPr>
          <p:cNvSpPr/>
          <p:nvPr/>
        </p:nvSpPr>
        <p:spPr>
          <a:xfrm>
            <a:off x="4478244" y="777621"/>
            <a:ext cx="1420873" cy="10461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0639759"/>
      </p:ext>
    </p:extLst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A26226B-1843-490F-94C1-600AA5508290}"/>
              </a:ext>
            </a:extLst>
          </p:cNvPr>
          <p:cNvSpPr/>
          <p:nvPr/>
        </p:nvSpPr>
        <p:spPr>
          <a:xfrm>
            <a:off x="1647074" y="690590"/>
            <a:ext cx="2577060" cy="11895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55102"/>
      </p:ext>
    </p:extLst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124F21-7B28-446E-8AA5-B4CE6EEAF4ED}"/>
              </a:ext>
            </a:extLst>
          </p:cNvPr>
          <p:cNvSpPr/>
          <p:nvPr/>
        </p:nvSpPr>
        <p:spPr>
          <a:xfrm>
            <a:off x="1389176" y="723709"/>
            <a:ext cx="1923174" cy="9332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0B8B04-97DC-49EA-A09B-FA885EB7CCC7}"/>
              </a:ext>
            </a:extLst>
          </p:cNvPr>
          <p:cNvSpPr/>
          <p:nvPr/>
        </p:nvSpPr>
        <p:spPr>
          <a:xfrm>
            <a:off x="2905148" y="2162405"/>
            <a:ext cx="1283963" cy="17169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3FE4B4E-28D3-42EF-8780-C84BCC7BE76F}"/>
              </a:ext>
            </a:extLst>
          </p:cNvPr>
          <p:cNvSpPr/>
          <p:nvPr/>
        </p:nvSpPr>
        <p:spPr>
          <a:xfrm>
            <a:off x="6623357" y="741475"/>
            <a:ext cx="2520643" cy="14041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096633"/>
      </p:ext>
    </p:extLst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476F68-6AC5-413A-ACDF-E9CF033D4FE7}"/>
              </a:ext>
            </a:extLst>
          </p:cNvPr>
          <p:cNvSpPr/>
          <p:nvPr/>
        </p:nvSpPr>
        <p:spPr>
          <a:xfrm>
            <a:off x="1309874" y="2447067"/>
            <a:ext cx="1584066" cy="24429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EE55E2-ED7E-44E5-8950-C33FC47E782F}"/>
              </a:ext>
            </a:extLst>
          </p:cNvPr>
          <p:cNvSpPr/>
          <p:nvPr/>
        </p:nvSpPr>
        <p:spPr>
          <a:xfrm>
            <a:off x="3445376" y="2661462"/>
            <a:ext cx="2305664" cy="22906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843F56-D6F8-41C0-8B3F-E2E02B7DE921}"/>
              </a:ext>
            </a:extLst>
          </p:cNvPr>
          <p:cNvSpPr/>
          <p:nvPr/>
        </p:nvSpPr>
        <p:spPr>
          <a:xfrm>
            <a:off x="7902614" y="716732"/>
            <a:ext cx="957332" cy="7630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648533"/>
      </p:ext>
    </p:extLst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B0FB-796A-4909-9BBA-299FDF1072B4}"/>
              </a:ext>
            </a:extLst>
          </p:cNvPr>
          <p:cNvSpPr/>
          <p:nvPr/>
        </p:nvSpPr>
        <p:spPr>
          <a:xfrm>
            <a:off x="1166211" y="699755"/>
            <a:ext cx="1490589" cy="7251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217031"/>
      </p:ext>
    </p:extLst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CFA51D-59A4-4AE3-90D0-174401A9C9A7}"/>
              </a:ext>
            </a:extLst>
          </p:cNvPr>
          <p:cNvSpPr/>
          <p:nvPr/>
        </p:nvSpPr>
        <p:spPr>
          <a:xfrm>
            <a:off x="1201420" y="1160413"/>
            <a:ext cx="2414025" cy="13911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914912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41FB82-7153-4A36-8921-BD58EFE261B7}"/>
              </a:ext>
            </a:extLst>
          </p:cNvPr>
          <p:cNvSpPr/>
          <p:nvPr/>
        </p:nvSpPr>
        <p:spPr>
          <a:xfrm>
            <a:off x="1734135" y="1053042"/>
            <a:ext cx="2673919" cy="11239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2D0E53-5CAD-4E83-9677-92B5F058D3A7}"/>
              </a:ext>
            </a:extLst>
          </p:cNvPr>
          <p:cNvSpPr/>
          <p:nvPr/>
        </p:nvSpPr>
        <p:spPr>
          <a:xfrm>
            <a:off x="3601372" y="816152"/>
            <a:ext cx="2117457" cy="1617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E216382-0046-445D-8BA4-FF51065423EC}"/>
              </a:ext>
            </a:extLst>
          </p:cNvPr>
          <p:cNvSpPr/>
          <p:nvPr/>
        </p:nvSpPr>
        <p:spPr>
          <a:xfrm>
            <a:off x="7700526" y="1080528"/>
            <a:ext cx="1028875" cy="7241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17086"/>
      </p:ext>
    </p:extLst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6582E7-9B27-4A5D-931C-E0DF9DAA6D57}"/>
              </a:ext>
            </a:extLst>
          </p:cNvPr>
          <p:cNvSpPr/>
          <p:nvPr/>
        </p:nvSpPr>
        <p:spPr>
          <a:xfrm>
            <a:off x="986278" y="2367785"/>
            <a:ext cx="1615626" cy="1594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650AB4-1AEC-4514-BB7E-95E6C3D2A378}"/>
              </a:ext>
            </a:extLst>
          </p:cNvPr>
          <p:cNvSpPr/>
          <p:nvPr/>
        </p:nvSpPr>
        <p:spPr>
          <a:xfrm>
            <a:off x="3733448" y="775168"/>
            <a:ext cx="2127560" cy="18961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D5A833-9F59-4075-9D3E-B3AB880126BD}"/>
              </a:ext>
            </a:extLst>
          </p:cNvPr>
          <p:cNvSpPr/>
          <p:nvPr/>
        </p:nvSpPr>
        <p:spPr>
          <a:xfrm>
            <a:off x="7184134" y="957255"/>
            <a:ext cx="1152917" cy="26995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7722148"/>
      </p:ext>
    </p:extLst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225D87-4C37-4DA9-B0ED-2F761AAFFA25}"/>
              </a:ext>
            </a:extLst>
          </p:cNvPr>
          <p:cNvSpPr/>
          <p:nvPr/>
        </p:nvSpPr>
        <p:spPr>
          <a:xfrm>
            <a:off x="1787408" y="1835954"/>
            <a:ext cx="3044576" cy="25709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639A01B-7F46-4E9C-BF77-4B6B4572BFD2}"/>
              </a:ext>
            </a:extLst>
          </p:cNvPr>
          <p:cNvSpPr/>
          <p:nvPr/>
        </p:nvSpPr>
        <p:spPr>
          <a:xfrm>
            <a:off x="3870697" y="1099391"/>
            <a:ext cx="2849459" cy="22075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81BA45F-F63C-4F50-AF4D-3C517324FC20}"/>
              </a:ext>
            </a:extLst>
          </p:cNvPr>
          <p:cNvSpPr/>
          <p:nvPr/>
        </p:nvSpPr>
        <p:spPr>
          <a:xfrm>
            <a:off x="6768521" y="2320559"/>
            <a:ext cx="2375479" cy="23729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317804"/>
      </p:ext>
    </p:extLst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B021F7-F604-4836-B622-4C15B600ACE6}"/>
              </a:ext>
            </a:extLst>
          </p:cNvPr>
          <p:cNvSpPr/>
          <p:nvPr/>
        </p:nvSpPr>
        <p:spPr>
          <a:xfrm>
            <a:off x="1044661" y="1548997"/>
            <a:ext cx="3292403" cy="25871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364D1-D741-4D80-B9CB-20B02A66D950}"/>
              </a:ext>
            </a:extLst>
          </p:cNvPr>
          <p:cNvSpPr/>
          <p:nvPr/>
        </p:nvSpPr>
        <p:spPr>
          <a:xfrm>
            <a:off x="3375554" y="1474769"/>
            <a:ext cx="1558611" cy="10756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550014"/>
      </p:ext>
    </p:extLst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AA9874-8AA3-43FA-803E-E254B2913842}"/>
              </a:ext>
            </a:extLst>
          </p:cNvPr>
          <p:cNvSpPr/>
          <p:nvPr/>
        </p:nvSpPr>
        <p:spPr>
          <a:xfrm>
            <a:off x="1445061" y="2246777"/>
            <a:ext cx="1457566" cy="20029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548181"/>
      </p:ext>
    </p:extLst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D2BCAC-57B5-43E1-8A2C-85BA295CFBA9}"/>
              </a:ext>
            </a:extLst>
          </p:cNvPr>
          <p:cNvSpPr/>
          <p:nvPr/>
        </p:nvSpPr>
        <p:spPr>
          <a:xfrm>
            <a:off x="1061844" y="2030866"/>
            <a:ext cx="2338086" cy="17564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41B0F8-C9D4-41B8-B0CC-59F904BA6C3D}"/>
              </a:ext>
            </a:extLst>
          </p:cNvPr>
          <p:cNvSpPr/>
          <p:nvPr/>
        </p:nvSpPr>
        <p:spPr>
          <a:xfrm>
            <a:off x="3003260" y="914881"/>
            <a:ext cx="1944042" cy="17528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BF8F48-AD84-4596-BA22-27C57A94281B}"/>
              </a:ext>
            </a:extLst>
          </p:cNvPr>
          <p:cNvSpPr/>
          <p:nvPr/>
        </p:nvSpPr>
        <p:spPr>
          <a:xfrm>
            <a:off x="8167136" y="1471518"/>
            <a:ext cx="976864" cy="18813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0216"/>
      </p:ext>
    </p:extLst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090637-2EBF-4D83-8FF5-E43E7E873162}"/>
              </a:ext>
            </a:extLst>
          </p:cNvPr>
          <p:cNvSpPr/>
          <p:nvPr/>
        </p:nvSpPr>
        <p:spPr>
          <a:xfrm>
            <a:off x="1347595" y="1579994"/>
            <a:ext cx="3429641" cy="9594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135143"/>
      </p:ext>
    </p:extLst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EDC1B-3A43-4288-A498-0AE846672529}"/>
              </a:ext>
            </a:extLst>
          </p:cNvPr>
          <p:cNvSpPr/>
          <p:nvPr/>
        </p:nvSpPr>
        <p:spPr>
          <a:xfrm>
            <a:off x="1795624" y="2652811"/>
            <a:ext cx="2441781" cy="26214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ECB0C-E680-4733-B2B6-CBCD2AF1152A}"/>
              </a:ext>
            </a:extLst>
          </p:cNvPr>
          <p:cNvSpPr/>
          <p:nvPr/>
        </p:nvSpPr>
        <p:spPr>
          <a:xfrm>
            <a:off x="3928732" y="1367301"/>
            <a:ext cx="2626696" cy="14149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330529"/>
      </p:ext>
    </p:extLst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27D168-526D-484A-9D88-13E3823F64A1}"/>
              </a:ext>
            </a:extLst>
          </p:cNvPr>
          <p:cNvSpPr/>
          <p:nvPr/>
        </p:nvSpPr>
        <p:spPr>
          <a:xfrm>
            <a:off x="1187927" y="2030028"/>
            <a:ext cx="1780772" cy="21523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985561-3340-41BB-8A0B-CA4ECFE13F0C}"/>
              </a:ext>
            </a:extLst>
          </p:cNvPr>
          <p:cNvSpPr/>
          <p:nvPr/>
        </p:nvSpPr>
        <p:spPr>
          <a:xfrm>
            <a:off x="3322352" y="2701200"/>
            <a:ext cx="2451087" cy="22733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1D6D35-F8A9-44ED-BBCC-D6F28A7378D2}"/>
              </a:ext>
            </a:extLst>
          </p:cNvPr>
          <p:cNvSpPr/>
          <p:nvPr/>
        </p:nvSpPr>
        <p:spPr>
          <a:xfrm>
            <a:off x="7593179" y="1004132"/>
            <a:ext cx="1550821" cy="17221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1136841"/>
      </p:ext>
    </p:extLst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4E6315-A7E3-458B-AED0-5BBA37F87E3F}"/>
              </a:ext>
            </a:extLst>
          </p:cNvPr>
          <p:cNvSpPr/>
          <p:nvPr/>
        </p:nvSpPr>
        <p:spPr>
          <a:xfrm>
            <a:off x="1398096" y="1562979"/>
            <a:ext cx="1378289" cy="21880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463327"/>
      </p:ext>
    </p:extLst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D847F6-2709-417D-8558-CFE33E855C3D}"/>
              </a:ext>
            </a:extLst>
          </p:cNvPr>
          <p:cNvSpPr/>
          <p:nvPr/>
        </p:nvSpPr>
        <p:spPr>
          <a:xfrm>
            <a:off x="1233060" y="1983735"/>
            <a:ext cx="1093309" cy="15714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884908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C1AD68-F9D3-46CD-90F0-284B5448C173}"/>
              </a:ext>
            </a:extLst>
          </p:cNvPr>
          <p:cNvSpPr/>
          <p:nvPr/>
        </p:nvSpPr>
        <p:spPr>
          <a:xfrm>
            <a:off x="1670962" y="1912713"/>
            <a:ext cx="2955153" cy="13563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A9CE39-1EF5-44B1-9D23-E8ED9F2518FA}"/>
              </a:ext>
            </a:extLst>
          </p:cNvPr>
          <p:cNvSpPr/>
          <p:nvPr/>
        </p:nvSpPr>
        <p:spPr>
          <a:xfrm>
            <a:off x="3126959" y="1118095"/>
            <a:ext cx="3430075" cy="11361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7743827"/>
      </p:ext>
    </p:extLst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2835B1-B2EB-400B-9361-6BBBEB224343}"/>
              </a:ext>
            </a:extLst>
          </p:cNvPr>
          <p:cNvSpPr/>
          <p:nvPr/>
        </p:nvSpPr>
        <p:spPr>
          <a:xfrm>
            <a:off x="990567" y="930181"/>
            <a:ext cx="2377545" cy="24262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037877"/>
      </p:ext>
    </p:extLst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DF13EE-C645-453A-AE18-F1A43F2F0BA1}"/>
              </a:ext>
            </a:extLst>
          </p:cNvPr>
          <p:cNvSpPr/>
          <p:nvPr/>
        </p:nvSpPr>
        <p:spPr>
          <a:xfrm>
            <a:off x="1581040" y="2029243"/>
            <a:ext cx="2046668" cy="12136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7A43D7-A870-4D50-A4FD-EE30DDE68FB9}"/>
              </a:ext>
            </a:extLst>
          </p:cNvPr>
          <p:cNvSpPr/>
          <p:nvPr/>
        </p:nvSpPr>
        <p:spPr>
          <a:xfrm>
            <a:off x="3338840" y="1121038"/>
            <a:ext cx="1248931" cy="17814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8901094"/>
      </p:ext>
    </p:extLst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691C0C-2ED4-4B2C-A960-4489AA90F3D8}"/>
              </a:ext>
            </a:extLst>
          </p:cNvPr>
          <p:cNvSpPr/>
          <p:nvPr/>
        </p:nvSpPr>
        <p:spPr>
          <a:xfrm>
            <a:off x="1702190" y="1063601"/>
            <a:ext cx="993165" cy="24010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9BA246B-EF65-4016-8249-7676A5E3173D}"/>
              </a:ext>
            </a:extLst>
          </p:cNvPr>
          <p:cNvSpPr/>
          <p:nvPr/>
        </p:nvSpPr>
        <p:spPr>
          <a:xfrm>
            <a:off x="3049902" y="722477"/>
            <a:ext cx="1012478" cy="22743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117207"/>
      </p:ext>
    </p:extLst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A85AED-BF28-4F7A-99C1-B325E131EA42}"/>
              </a:ext>
            </a:extLst>
          </p:cNvPr>
          <p:cNvSpPr/>
          <p:nvPr/>
        </p:nvSpPr>
        <p:spPr>
          <a:xfrm>
            <a:off x="1369511" y="1907912"/>
            <a:ext cx="3544331" cy="22920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03171D-518C-41D7-9847-7491ABDC1CB6}"/>
              </a:ext>
            </a:extLst>
          </p:cNvPr>
          <p:cNvSpPr/>
          <p:nvPr/>
        </p:nvSpPr>
        <p:spPr>
          <a:xfrm>
            <a:off x="3716681" y="1264335"/>
            <a:ext cx="2210570" cy="11236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0EF99E5-8500-4C8D-AFF9-A2FEF07760E3}"/>
              </a:ext>
            </a:extLst>
          </p:cNvPr>
          <p:cNvSpPr/>
          <p:nvPr/>
        </p:nvSpPr>
        <p:spPr>
          <a:xfrm>
            <a:off x="7338381" y="2740319"/>
            <a:ext cx="1469319" cy="89302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738228"/>
      </p:ext>
    </p:extLst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BA5738-634C-4E8B-B1C5-8B90D1738FF4}"/>
              </a:ext>
            </a:extLst>
          </p:cNvPr>
          <p:cNvSpPr/>
          <p:nvPr/>
        </p:nvSpPr>
        <p:spPr>
          <a:xfrm>
            <a:off x="1399650" y="2147976"/>
            <a:ext cx="2749022" cy="1560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349074-331E-4ABE-9E63-DC017FDBB262}"/>
              </a:ext>
            </a:extLst>
          </p:cNvPr>
          <p:cNvSpPr/>
          <p:nvPr/>
        </p:nvSpPr>
        <p:spPr>
          <a:xfrm>
            <a:off x="4087881" y="1812181"/>
            <a:ext cx="2214866" cy="134142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434F43-8E8C-410F-8751-EE934BF92173}"/>
              </a:ext>
            </a:extLst>
          </p:cNvPr>
          <p:cNvSpPr/>
          <p:nvPr/>
        </p:nvSpPr>
        <p:spPr>
          <a:xfrm>
            <a:off x="7215440" y="1917354"/>
            <a:ext cx="993159" cy="2087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31192"/>
      </p:ext>
    </p:extLst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CD61DEF-65BF-48AC-9FAE-3C2AB0058DC2}"/>
              </a:ext>
            </a:extLst>
          </p:cNvPr>
          <p:cNvSpPr/>
          <p:nvPr/>
        </p:nvSpPr>
        <p:spPr>
          <a:xfrm>
            <a:off x="1538891" y="1640826"/>
            <a:ext cx="1863179" cy="17972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7205312"/>
      </p:ext>
    </p:extLst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8659AA-2E74-41ED-8B96-0CB747F03226}"/>
              </a:ext>
            </a:extLst>
          </p:cNvPr>
          <p:cNvSpPr/>
          <p:nvPr/>
        </p:nvSpPr>
        <p:spPr>
          <a:xfrm>
            <a:off x="1155958" y="1620552"/>
            <a:ext cx="3546488" cy="22723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37B928F-2C8C-4EDB-9E65-CA45D40A3A24}"/>
              </a:ext>
            </a:extLst>
          </p:cNvPr>
          <p:cNvSpPr/>
          <p:nvPr/>
        </p:nvSpPr>
        <p:spPr>
          <a:xfrm>
            <a:off x="3316279" y="1326043"/>
            <a:ext cx="3151249" cy="1634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CB890F-3C63-4F96-90FF-7AE43331F571}"/>
              </a:ext>
            </a:extLst>
          </p:cNvPr>
          <p:cNvSpPr/>
          <p:nvPr/>
        </p:nvSpPr>
        <p:spPr>
          <a:xfrm>
            <a:off x="7498090" y="785508"/>
            <a:ext cx="1645910" cy="20705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673878"/>
      </p:ext>
    </p:extLst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80774C-60B5-4F2E-AB69-7E58E943C155}"/>
              </a:ext>
            </a:extLst>
          </p:cNvPr>
          <p:cNvSpPr/>
          <p:nvPr/>
        </p:nvSpPr>
        <p:spPr>
          <a:xfrm>
            <a:off x="1493900" y="1139616"/>
            <a:ext cx="1705693" cy="18528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FEF598-90CD-44CF-853E-8D34A109BB67}"/>
              </a:ext>
            </a:extLst>
          </p:cNvPr>
          <p:cNvSpPr/>
          <p:nvPr/>
        </p:nvSpPr>
        <p:spPr>
          <a:xfrm>
            <a:off x="4249852" y="1425194"/>
            <a:ext cx="2539498" cy="25412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7052E23-CA54-43C2-9D34-7FC63E4B701D}"/>
              </a:ext>
            </a:extLst>
          </p:cNvPr>
          <p:cNvSpPr/>
          <p:nvPr/>
        </p:nvSpPr>
        <p:spPr>
          <a:xfrm>
            <a:off x="8185926" y="916541"/>
            <a:ext cx="958074" cy="7306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821736"/>
      </p:ext>
    </p:extLst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B97D94-B2C1-401B-BFE2-83E81F50E854}"/>
              </a:ext>
            </a:extLst>
          </p:cNvPr>
          <p:cNvSpPr/>
          <p:nvPr/>
        </p:nvSpPr>
        <p:spPr>
          <a:xfrm>
            <a:off x="1475691" y="1144118"/>
            <a:ext cx="1397058" cy="15428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BC3C4-A379-49B5-9C56-3E50E1DB6EF5}"/>
              </a:ext>
            </a:extLst>
          </p:cNvPr>
          <p:cNvSpPr/>
          <p:nvPr/>
        </p:nvSpPr>
        <p:spPr>
          <a:xfrm>
            <a:off x="3632124" y="1876815"/>
            <a:ext cx="1881956" cy="16347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560066"/>
      </p:ext>
    </p:extLst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320A5B-3EF8-474A-956B-6F856046CD3F}"/>
              </a:ext>
            </a:extLst>
          </p:cNvPr>
          <p:cNvSpPr/>
          <p:nvPr/>
        </p:nvSpPr>
        <p:spPr>
          <a:xfrm>
            <a:off x="1295541" y="2674233"/>
            <a:ext cx="3104002" cy="12507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03508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5E1C34-304D-47C1-8807-317689CC3756}"/>
              </a:ext>
            </a:extLst>
          </p:cNvPr>
          <p:cNvSpPr/>
          <p:nvPr/>
        </p:nvSpPr>
        <p:spPr>
          <a:xfrm>
            <a:off x="994129" y="1275399"/>
            <a:ext cx="2268749" cy="24844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09BBF6-43C8-4575-8713-7CD0407AEAFC}"/>
              </a:ext>
            </a:extLst>
          </p:cNvPr>
          <p:cNvSpPr/>
          <p:nvPr/>
        </p:nvSpPr>
        <p:spPr>
          <a:xfrm>
            <a:off x="3165887" y="1290047"/>
            <a:ext cx="2945488" cy="24556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803961"/>
      </p:ext>
    </p:extLst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0F93A-DEAC-4103-9524-7D47D97050AB}"/>
              </a:ext>
            </a:extLst>
          </p:cNvPr>
          <p:cNvSpPr/>
          <p:nvPr/>
        </p:nvSpPr>
        <p:spPr>
          <a:xfrm>
            <a:off x="1710131" y="1168153"/>
            <a:ext cx="1013201" cy="23448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D18869-B28B-4588-8146-CC24A284C6BF}"/>
              </a:ext>
            </a:extLst>
          </p:cNvPr>
          <p:cNvSpPr/>
          <p:nvPr/>
        </p:nvSpPr>
        <p:spPr>
          <a:xfrm>
            <a:off x="4024452" y="2228533"/>
            <a:ext cx="3297863" cy="18712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0016379"/>
      </p:ext>
    </p:extLst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595892-5378-4E76-B9A6-D53403F91149}"/>
              </a:ext>
            </a:extLst>
          </p:cNvPr>
          <p:cNvSpPr/>
          <p:nvPr/>
        </p:nvSpPr>
        <p:spPr>
          <a:xfrm>
            <a:off x="1361314" y="1125232"/>
            <a:ext cx="963023" cy="10537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27D86E-A3E2-4158-9C23-71694659CFBB}"/>
              </a:ext>
            </a:extLst>
          </p:cNvPr>
          <p:cNvSpPr/>
          <p:nvPr/>
        </p:nvSpPr>
        <p:spPr>
          <a:xfrm>
            <a:off x="3497084" y="2297685"/>
            <a:ext cx="2959252" cy="15239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3438862"/>
      </p:ext>
    </p:extLst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F5C1E-2218-4799-B120-7CCA8B27E531}"/>
              </a:ext>
            </a:extLst>
          </p:cNvPr>
          <p:cNvSpPr/>
          <p:nvPr/>
        </p:nvSpPr>
        <p:spPr>
          <a:xfrm>
            <a:off x="1109809" y="1240220"/>
            <a:ext cx="1972934" cy="24268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491B36-4D79-4733-AB9D-70449160F865}"/>
              </a:ext>
            </a:extLst>
          </p:cNvPr>
          <p:cNvSpPr/>
          <p:nvPr/>
        </p:nvSpPr>
        <p:spPr>
          <a:xfrm>
            <a:off x="4046455" y="711551"/>
            <a:ext cx="3381290" cy="12628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9CE607-4595-4F4C-8929-EB72727EBD01}"/>
              </a:ext>
            </a:extLst>
          </p:cNvPr>
          <p:cNvSpPr/>
          <p:nvPr/>
        </p:nvSpPr>
        <p:spPr>
          <a:xfrm>
            <a:off x="6614446" y="1854513"/>
            <a:ext cx="2529554" cy="9875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1321656"/>
      </p:ext>
    </p:extLst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CE1C89-D047-44BE-BC2D-008638EF140D}"/>
              </a:ext>
            </a:extLst>
          </p:cNvPr>
          <p:cNvSpPr/>
          <p:nvPr/>
        </p:nvSpPr>
        <p:spPr>
          <a:xfrm>
            <a:off x="1471185" y="1355271"/>
            <a:ext cx="1332396" cy="17340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2553DE-6478-4B24-9A21-AF5479B3EE78}"/>
              </a:ext>
            </a:extLst>
          </p:cNvPr>
          <p:cNvSpPr/>
          <p:nvPr/>
        </p:nvSpPr>
        <p:spPr>
          <a:xfrm>
            <a:off x="3427102" y="1274022"/>
            <a:ext cx="2927266" cy="2038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9DEABA-0115-4464-9497-FA70D2CE4462}"/>
              </a:ext>
            </a:extLst>
          </p:cNvPr>
          <p:cNvSpPr/>
          <p:nvPr/>
        </p:nvSpPr>
        <p:spPr>
          <a:xfrm>
            <a:off x="7338011" y="2544327"/>
            <a:ext cx="1805989" cy="16170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2499217"/>
      </p:ext>
    </p:extLst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EE70CC-7C5A-40B6-86D5-CA790CC63C15}"/>
              </a:ext>
            </a:extLst>
          </p:cNvPr>
          <p:cNvSpPr/>
          <p:nvPr/>
        </p:nvSpPr>
        <p:spPr>
          <a:xfrm>
            <a:off x="1756286" y="2054268"/>
            <a:ext cx="3271298" cy="22408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F99409E-5E92-4CD1-82F5-A4DA50D92C25}"/>
              </a:ext>
            </a:extLst>
          </p:cNvPr>
          <p:cNvSpPr/>
          <p:nvPr/>
        </p:nvSpPr>
        <p:spPr>
          <a:xfrm>
            <a:off x="2934988" y="923178"/>
            <a:ext cx="3095414" cy="2627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667778"/>
      </p:ext>
    </p:extLst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F96759-985F-4449-88A3-CDD90CC40B5A}"/>
              </a:ext>
            </a:extLst>
          </p:cNvPr>
          <p:cNvSpPr/>
          <p:nvPr/>
        </p:nvSpPr>
        <p:spPr>
          <a:xfrm>
            <a:off x="1391963" y="962983"/>
            <a:ext cx="3499887" cy="8014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777120"/>
      </p:ext>
    </p:extLst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FE0C61-847E-4756-9363-593F7A15F2FD}"/>
              </a:ext>
            </a:extLst>
          </p:cNvPr>
          <p:cNvSpPr/>
          <p:nvPr/>
        </p:nvSpPr>
        <p:spPr>
          <a:xfrm>
            <a:off x="1497769" y="770390"/>
            <a:ext cx="1369411" cy="9892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E462CE0-0DD6-4496-9B18-1B75D2A5CF31}"/>
              </a:ext>
            </a:extLst>
          </p:cNvPr>
          <p:cNvSpPr/>
          <p:nvPr/>
        </p:nvSpPr>
        <p:spPr>
          <a:xfrm>
            <a:off x="3783764" y="1280549"/>
            <a:ext cx="2623202" cy="21153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378967"/>
      </p:ext>
    </p:extLst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12C5FF-F0DB-4D3F-B6A3-3EA9AE953835}"/>
              </a:ext>
            </a:extLst>
          </p:cNvPr>
          <p:cNvSpPr/>
          <p:nvPr/>
        </p:nvSpPr>
        <p:spPr>
          <a:xfrm>
            <a:off x="1499273" y="1270131"/>
            <a:ext cx="2141771" cy="1639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872B32A-CA86-4192-A682-C4467E71CAB2}"/>
              </a:ext>
            </a:extLst>
          </p:cNvPr>
          <p:cNvSpPr/>
          <p:nvPr/>
        </p:nvSpPr>
        <p:spPr>
          <a:xfrm>
            <a:off x="3765734" y="2485806"/>
            <a:ext cx="1743667" cy="23537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42A8598-47CF-4729-97C6-19E7EA7AF7FD}"/>
              </a:ext>
            </a:extLst>
          </p:cNvPr>
          <p:cNvSpPr/>
          <p:nvPr/>
        </p:nvSpPr>
        <p:spPr>
          <a:xfrm>
            <a:off x="6766806" y="2088487"/>
            <a:ext cx="1956896" cy="26038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297222"/>
      </p:ext>
    </p:extLst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E40FB8-DD6B-4030-B3F3-6A2D377ED170}"/>
              </a:ext>
            </a:extLst>
          </p:cNvPr>
          <p:cNvSpPr/>
          <p:nvPr/>
        </p:nvSpPr>
        <p:spPr>
          <a:xfrm>
            <a:off x="928949" y="1354518"/>
            <a:ext cx="1885954" cy="19234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AD183C-C7FD-4765-8209-BA894E817A80}"/>
              </a:ext>
            </a:extLst>
          </p:cNvPr>
          <p:cNvSpPr/>
          <p:nvPr/>
        </p:nvSpPr>
        <p:spPr>
          <a:xfrm>
            <a:off x="4345983" y="1196551"/>
            <a:ext cx="965145" cy="11337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CC5D31-1EB6-4307-977A-6ECAF05F2EAF}"/>
              </a:ext>
            </a:extLst>
          </p:cNvPr>
          <p:cNvSpPr/>
          <p:nvPr/>
        </p:nvSpPr>
        <p:spPr>
          <a:xfrm>
            <a:off x="6518202" y="1891532"/>
            <a:ext cx="2625798" cy="20143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098514"/>
      </p:ext>
    </p:extLst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8DD51E-F79A-456B-8B2E-1CF188B8F8C9}"/>
              </a:ext>
            </a:extLst>
          </p:cNvPr>
          <p:cNvSpPr/>
          <p:nvPr/>
        </p:nvSpPr>
        <p:spPr>
          <a:xfrm>
            <a:off x="1577845" y="1649092"/>
            <a:ext cx="1478405" cy="21444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9FA75-FEB8-469C-8C48-A8B419E4D553}"/>
              </a:ext>
            </a:extLst>
          </p:cNvPr>
          <p:cNvSpPr/>
          <p:nvPr/>
        </p:nvSpPr>
        <p:spPr>
          <a:xfrm>
            <a:off x="4563326" y="2444800"/>
            <a:ext cx="2540843" cy="19032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FB0444-1683-4BBF-A7E6-74A5E870318F}"/>
              </a:ext>
            </a:extLst>
          </p:cNvPr>
          <p:cNvSpPr/>
          <p:nvPr/>
        </p:nvSpPr>
        <p:spPr>
          <a:xfrm>
            <a:off x="6452038" y="1399444"/>
            <a:ext cx="2691962" cy="8895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38716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432550-8FAF-4AB5-B6A1-DE6C6B752804}"/>
              </a:ext>
            </a:extLst>
          </p:cNvPr>
          <p:cNvSpPr/>
          <p:nvPr/>
        </p:nvSpPr>
        <p:spPr>
          <a:xfrm>
            <a:off x="1580080" y="1017091"/>
            <a:ext cx="1951913" cy="10268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1526A-F4E9-4911-925E-1CA041CF7D10}"/>
              </a:ext>
            </a:extLst>
          </p:cNvPr>
          <p:cNvSpPr/>
          <p:nvPr/>
        </p:nvSpPr>
        <p:spPr>
          <a:xfrm>
            <a:off x="4139094" y="1372722"/>
            <a:ext cx="1350422" cy="7224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A8C31B7-E36A-46D5-B6A5-01CB99AC3E84}"/>
              </a:ext>
            </a:extLst>
          </p:cNvPr>
          <p:cNvSpPr/>
          <p:nvPr/>
        </p:nvSpPr>
        <p:spPr>
          <a:xfrm>
            <a:off x="8155401" y="1962004"/>
            <a:ext cx="988599" cy="13225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484649"/>
      </p:ext>
    </p:extLst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E0CE4D-13C7-4FED-8CFA-CDB393ED02D6}"/>
              </a:ext>
            </a:extLst>
          </p:cNvPr>
          <p:cNvSpPr/>
          <p:nvPr/>
        </p:nvSpPr>
        <p:spPr>
          <a:xfrm>
            <a:off x="1019488" y="1984542"/>
            <a:ext cx="2855466" cy="14046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9599364"/>
      </p:ext>
    </p:extLst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0BFE77-8FD5-42D0-91CB-E58317619667}"/>
              </a:ext>
            </a:extLst>
          </p:cNvPr>
          <p:cNvSpPr/>
          <p:nvPr/>
        </p:nvSpPr>
        <p:spPr>
          <a:xfrm>
            <a:off x="1650776" y="2191317"/>
            <a:ext cx="2391895" cy="20943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3D7C8A-33C3-4372-A79C-0F87A2BB6B35}"/>
              </a:ext>
            </a:extLst>
          </p:cNvPr>
          <p:cNvSpPr/>
          <p:nvPr/>
        </p:nvSpPr>
        <p:spPr>
          <a:xfrm>
            <a:off x="3581882" y="2422595"/>
            <a:ext cx="1763278" cy="7459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815246E-8193-47E0-B262-93C4BBB69B5A}"/>
              </a:ext>
            </a:extLst>
          </p:cNvPr>
          <p:cNvSpPr/>
          <p:nvPr/>
        </p:nvSpPr>
        <p:spPr>
          <a:xfrm>
            <a:off x="7800642" y="2733695"/>
            <a:ext cx="1343358" cy="1441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1956001"/>
      </p:ext>
    </p:extLst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F57095-9041-4870-9E5D-AB6762D3E71B}"/>
              </a:ext>
            </a:extLst>
          </p:cNvPr>
          <p:cNvSpPr/>
          <p:nvPr/>
        </p:nvSpPr>
        <p:spPr>
          <a:xfrm>
            <a:off x="1684717" y="898300"/>
            <a:ext cx="2207204" cy="7008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963422"/>
      </p:ext>
    </p:extLst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909C8C-8265-429F-90E5-6D2AF0DC7297}"/>
              </a:ext>
            </a:extLst>
          </p:cNvPr>
          <p:cNvSpPr/>
          <p:nvPr/>
        </p:nvSpPr>
        <p:spPr>
          <a:xfrm>
            <a:off x="1369884" y="2519772"/>
            <a:ext cx="3591662" cy="25112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25D456-078C-4338-A9EE-64E92BEE5ABD}"/>
              </a:ext>
            </a:extLst>
          </p:cNvPr>
          <p:cNvSpPr/>
          <p:nvPr/>
        </p:nvSpPr>
        <p:spPr>
          <a:xfrm>
            <a:off x="3564197" y="2208845"/>
            <a:ext cx="1925073" cy="1764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0A654C0-F436-459B-A7B3-B7C190C05E54}"/>
              </a:ext>
            </a:extLst>
          </p:cNvPr>
          <p:cNvSpPr/>
          <p:nvPr/>
        </p:nvSpPr>
        <p:spPr>
          <a:xfrm>
            <a:off x="6412954" y="1814604"/>
            <a:ext cx="2657824" cy="22795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563737"/>
      </p:ext>
    </p:extLst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3CC89D-90B5-4C16-B632-D543F983B6C4}"/>
              </a:ext>
            </a:extLst>
          </p:cNvPr>
          <p:cNvSpPr/>
          <p:nvPr/>
        </p:nvSpPr>
        <p:spPr>
          <a:xfrm>
            <a:off x="1116532" y="1770732"/>
            <a:ext cx="2358589" cy="20568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BFC8AF-CA7D-4A1D-8FE9-BD7FE1A159BD}"/>
              </a:ext>
            </a:extLst>
          </p:cNvPr>
          <p:cNvSpPr/>
          <p:nvPr/>
        </p:nvSpPr>
        <p:spPr>
          <a:xfrm>
            <a:off x="4241025" y="2553919"/>
            <a:ext cx="1537585" cy="15396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4D6599-FBB8-4F50-8AE7-FD2354CCBD76}"/>
              </a:ext>
            </a:extLst>
          </p:cNvPr>
          <p:cNvSpPr/>
          <p:nvPr/>
        </p:nvSpPr>
        <p:spPr>
          <a:xfrm>
            <a:off x="7489765" y="1511450"/>
            <a:ext cx="992186" cy="8811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9688437"/>
      </p:ext>
    </p:extLst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D36362-6E85-4D54-B5D0-7DB3775DEFF5}"/>
              </a:ext>
            </a:extLst>
          </p:cNvPr>
          <p:cNvSpPr/>
          <p:nvPr/>
        </p:nvSpPr>
        <p:spPr>
          <a:xfrm>
            <a:off x="1103998" y="773885"/>
            <a:ext cx="2287163" cy="23996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7291ED-6144-4359-BB70-9F65BE154980}"/>
              </a:ext>
            </a:extLst>
          </p:cNvPr>
          <p:cNvSpPr/>
          <p:nvPr/>
        </p:nvSpPr>
        <p:spPr>
          <a:xfrm>
            <a:off x="4482145" y="1923160"/>
            <a:ext cx="3415252" cy="2723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298851"/>
      </p:ext>
    </p:extLst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ADCBD-A144-42ED-8675-FEB76E398053}"/>
              </a:ext>
            </a:extLst>
          </p:cNvPr>
          <p:cNvSpPr/>
          <p:nvPr/>
        </p:nvSpPr>
        <p:spPr>
          <a:xfrm>
            <a:off x="981163" y="1528312"/>
            <a:ext cx="1103319" cy="6893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587BB5-86DD-4512-8E01-8E4DB241EE7F}"/>
              </a:ext>
            </a:extLst>
          </p:cNvPr>
          <p:cNvSpPr/>
          <p:nvPr/>
        </p:nvSpPr>
        <p:spPr>
          <a:xfrm>
            <a:off x="3704832" y="915987"/>
            <a:ext cx="1227034" cy="10253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FCB327-6D9A-480B-87C5-E1F285AF7B9E}"/>
              </a:ext>
            </a:extLst>
          </p:cNvPr>
          <p:cNvSpPr/>
          <p:nvPr/>
        </p:nvSpPr>
        <p:spPr>
          <a:xfrm>
            <a:off x="6497762" y="2356194"/>
            <a:ext cx="2646238" cy="15797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5737596"/>
      </p:ext>
    </p:extLst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7D0E95-D5B5-4C55-A47F-14B42764C2F5}"/>
              </a:ext>
            </a:extLst>
          </p:cNvPr>
          <p:cNvSpPr/>
          <p:nvPr/>
        </p:nvSpPr>
        <p:spPr>
          <a:xfrm>
            <a:off x="1203586" y="2433595"/>
            <a:ext cx="1487472" cy="21231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337668-8968-4DB9-AD70-9E86FD33F6E4}"/>
              </a:ext>
            </a:extLst>
          </p:cNvPr>
          <p:cNvSpPr/>
          <p:nvPr/>
        </p:nvSpPr>
        <p:spPr>
          <a:xfrm>
            <a:off x="3205449" y="2549299"/>
            <a:ext cx="1938834" cy="23998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7A5C06-C14E-4B49-8E77-51FEB222FEB5}"/>
              </a:ext>
            </a:extLst>
          </p:cNvPr>
          <p:cNvSpPr/>
          <p:nvPr/>
        </p:nvSpPr>
        <p:spPr>
          <a:xfrm>
            <a:off x="7513732" y="1920956"/>
            <a:ext cx="1524253" cy="10312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001540"/>
      </p:ext>
    </p:extLst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975F33D-5D3A-42AE-A962-3CFEE0D7DC6F}"/>
              </a:ext>
            </a:extLst>
          </p:cNvPr>
          <p:cNvSpPr/>
          <p:nvPr/>
        </p:nvSpPr>
        <p:spPr>
          <a:xfrm>
            <a:off x="1299021" y="2033416"/>
            <a:ext cx="1759937" cy="9785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5541617-CCFD-43AC-BA67-916D30594B2A}"/>
              </a:ext>
            </a:extLst>
          </p:cNvPr>
          <p:cNvSpPr/>
          <p:nvPr/>
        </p:nvSpPr>
        <p:spPr>
          <a:xfrm>
            <a:off x="3084078" y="1410320"/>
            <a:ext cx="2615920" cy="18393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8078274"/>
      </p:ext>
    </p:extLst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08D60D-8C47-4A47-8AE5-CBA67CE41C52}"/>
              </a:ext>
            </a:extLst>
          </p:cNvPr>
          <p:cNvSpPr/>
          <p:nvPr/>
        </p:nvSpPr>
        <p:spPr>
          <a:xfrm>
            <a:off x="1707238" y="1215622"/>
            <a:ext cx="3610496" cy="12571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203256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159452-CC3B-4BE1-B93E-C45D826A0642}"/>
              </a:ext>
            </a:extLst>
          </p:cNvPr>
          <p:cNvSpPr/>
          <p:nvPr/>
        </p:nvSpPr>
        <p:spPr>
          <a:xfrm>
            <a:off x="1430634" y="1499486"/>
            <a:ext cx="967136" cy="1417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52074"/>
      </p:ext>
    </p:extLst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BB261D-4BE4-45AF-B285-5D1D0F1079CB}"/>
              </a:ext>
            </a:extLst>
          </p:cNvPr>
          <p:cNvSpPr/>
          <p:nvPr/>
        </p:nvSpPr>
        <p:spPr>
          <a:xfrm>
            <a:off x="1589736" y="1100609"/>
            <a:ext cx="3539609" cy="764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40DF8D-3DAD-45E2-B3B2-92A7FEBB17A5}"/>
              </a:ext>
            </a:extLst>
          </p:cNvPr>
          <p:cNvSpPr/>
          <p:nvPr/>
        </p:nvSpPr>
        <p:spPr>
          <a:xfrm>
            <a:off x="4562774" y="1634464"/>
            <a:ext cx="2077221" cy="24569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B53645-BFD1-4A10-BB76-8AC24BDDB0F0}"/>
              </a:ext>
            </a:extLst>
          </p:cNvPr>
          <p:cNvSpPr/>
          <p:nvPr/>
        </p:nvSpPr>
        <p:spPr>
          <a:xfrm>
            <a:off x="7359088" y="763708"/>
            <a:ext cx="1784912" cy="21545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8642230"/>
      </p:ext>
    </p:extLst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0B0AD1-16EA-4E9F-BCA2-DFDF940CE6C7}"/>
              </a:ext>
            </a:extLst>
          </p:cNvPr>
          <p:cNvSpPr/>
          <p:nvPr/>
        </p:nvSpPr>
        <p:spPr>
          <a:xfrm>
            <a:off x="1395462" y="2274467"/>
            <a:ext cx="3001106" cy="16356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7716093"/>
      </p:ext>
    </p:extLst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A28667-D3D1-436C-AFB1-DB0DAC341EB2}"/>
              </a:ext>
            </a:extLst>
          </p:cNvPr>
          <p:cNvSpPr/>
          <p:nvPr/>
        </p:nvSpPr>
        <p:spPr>
          <a:xfrm>
            <a:off x="1244041" y="1043125"/>
            <a:ext cx="2543545" cy="24208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89158"/>
      </p:ext>
    </p:extLst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61620E8-32AF-4146-9D57-46D2D03EF228}"/>
              </a:ext>
            </a:extLst>
          </p:cNvPr>
          <p:cNvSpPr/>
          <p:nvPr/>
        </p:nvSpPr>
        <p:spPr>
          <a:xfrm>
            <a:off x="1349593" y="2186015"/>
            <a:ext cx="3288461" cy="15654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8A8C3E-CD3F-46CA-ADB5-B14368E63019}"/>
              </a:ext>
            </a:extLst>
          </p:cNvPr>
          <p:cNvSpPr/>
          <p:nvPr/>
        </p:nvSpPr>
        <p:spPr>
          <a:xfrm>
            <a:off x="4363099" y="1075984"/>
            <a:ext cx="2385341" cy="17477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539028"/>
      </p:ext>
    </p:extLst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6414A0-6A09-4287-A264-ED1339982F95}"/>
              </a:ext>
            </a:extLst>
          </p:cNvPr>
          <p:cNvSpPr/>
          <p:nvPr/>
        </p:nvSpPr>
        <p:spPr>
          <a:xfrm>
            <a:off x="1521099" y="2042336"/>
            <a:ext cx="2493919" cy="9567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F6F5E0-FA41-45F2-854A-7934F1C0EEB1}"/>
              </a:ext>
            </a:extLst>
          </p:cNvPr>
          <p:cNvSpPr/>
          <p:nvPr/>
        </p:nvSpPr>
        <p:spPr>
          <a:xfrm>
            <a:off x="4405516" y="1503365"/>
            <a:ext cx="1322879" cy="18160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485818"/>
      </p:ext>
    </p:extLst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05B878-3091-40EF-A90F-978C02C852E2}"/>
              </a:ext>
            </a:extLst>
          </p:cNvPr>
          <p:cNvSpPr/>
          <p:nvPr/>
        </p:nvSpPr>
        <p:spPr>
          <a:xfrm>
            <a:off x="1150258" y="2282283"/>
            <a:ext cx="2252196" cy="9349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DADC2A-B6B6-4B57-A12F-E02BC99E2978}"/>
              </a:ext>
            </a:extLst>
          </p:cNvPr>
          <p:cNvSpPr/>
          <p:nvPr/>
        </p:nvSpPr>
        <p:spPr>
          <a:xfrm>
            <a:off x="4338973" y="1470588"/>
            <a:ext cx="1139141" cy="19371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9BFB4F-0468-4B66-9382-04DC68A616FC}"/>
              </a:ext>
            </a:extLst>
          </p:cNvPr>
          <p:cNvSpPr/>
          <p:nvPr/>
        </p:nvSpPr>
        <p:spPr>
          <a:xfrm>
            <a:off x="7275291" y="1278198"/>
            <a:ext cx="932374" cy="24120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8639610"/>
      </p:ext>
    </p:extLst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1F6F15-CF36-40B9-876F-1BBEBE42441E}"/>
              </a:ext>
            </a:extLst>
          </p:cNvPr>
          <p:cNvSpPr/>
          <p:nvPr/>
        </p:nvSpPr>
        <p:spPr>
          <a:xfrm>
            <a:off x="1100737" y="1681826"/>
            <a:ext cx="2417274" cy="25084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C7728F-CA17-47FA-B0EE-FA9917BA9A5E}"/>
              </a:ext>
            </a:extLst>
          </p:cNvPr>
          <p:cNvSpPr/>
          <p:nvPr/>
        </p:nvSpPr>
        <p:spPr>
          <a:xfrm>
            <a:off x="3665434" y="2022530"/>
            <a:ext cx="1626355" cy="25412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3741244"/>
      </p:ext>
    </p:extLst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295667-95C8-4C82-B2D8-DA30E1740B10}"/>
              </a:ext>
            </a:extLst>
          </p:cNvPr>
          <p:cNvSpPr/>
          <p:nvPr/>
        </p:nvSpPr>
        <p:spPr>
          <a:xfrm>
            <a:off x="1519259" y="1996726"/>
            <a:ext cx="1351667" cy="26359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EF53CE-3370-4309-94AA-05225EECFF74}"/>
              </a:ext>
            </a:extLst>
          </p:cNvPr>
          <p:cNvSpPr/>
          <p:nvPr/>
        </p:nvSpPr>
        <p:spPr>
          <a:xfrm>
            <a:off x="3996425" y="859825"/>
            <a:ext cx="3073241" cy="24584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5801512"/>
      </p:ext>
    </p:extLst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4ABE32-3869-4494-B7B4-12229BE5560B}"/>
              </a:ext>
            </a:extLst>
          </p:cNvPr>
          <p:cNvSpPr/>
          <p:nvPr/>
        </p:nvSpPr>
        <p:spPr>
          <a:xfrm>
            <a:off x="1158366" y="2683937"/>
            <a:ext cx="1247287" cy="8299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B50833-D409-4854-A8B0-52F85E0757BB}"/>
              </a:ext>
            </a:extLst>
          </p:cNvPr>
          <p:cNvSpPr/>
          <p:nvPr/>
        </p:nvSpPr>
        <p:spPr>
          <a:xfrm>
            <a:off x="4004304" y="2365631"/>
            <a:ext cx="3352805" cy="27281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426913"/>
      </p:ext>
    </p:extLst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B3F011-C6FA-4FCD-A8F6-49021EF1D13D}"/>
              </a:ext>
            </a:extLst>
          </p:cNvPr>
          <p:cNvSpPr/>
          <p:nvPr/>
        </p:nvSpPr>
        <p:spPr>
          <a:xfrm>
            <a:off x="1514960" y="1846126"/>
            <a:ext cx="2514651" cy="1648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901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EC4DD7-B0B8-4310-84C4-AD87D03F7B33}"/>
              </a:ext>
            </a:extLst>
          </p:cNvPr>
          <p:cNvSpPr/>
          <p:nvPr/>
        </p:nvSpPr>
        <p:spPr>
          <a:xfrm>
            <a:off x="1004673" y="1452229"/>
            <a:ext cx="3199824" cy="25428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5E2845-5B0B-4CFF-81A8-EDFF9EA70E7F}"/>
              </a:ext>
            </a:extLst>
          </p:cNvPr>
          <p:cNvSpPr/>
          <p:nvPr/>
        </p:nvSpPr>
        <p:spPr>
          <a:xfrm>
            <a:off x="4123944" y="1059522"/>
            <a:ext cx="3513922" cy="16917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CA29627-F494-4CF3-8CE4-677CEE259F08}"/>
              </a:ext>
            </a:extLst>
          </p:cNvPr>
          <p:cNvSpPr/>
          <p:nvPr/>
        </p:nvSpPr>
        <p:spPr>
          <a:xfrm>
            <a:off x="6546714" y="1710157"/>
            <a:ext cx="1454280" cy="22509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2155299"/>
      </p:ext>
    </p:extLst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FC8D8F-BCDE-4D3E-93E8-170A5EBC565E}"/>
              </a:ext>
            </a:extLst>
          </p:cNvPr>
          <p:cNvSpPr/>
          <p:nvPr/>
        </p:nvSpPr>
        <p:spPr>
          <a:xfrm>
            <a:off x="965791" y="833016"/>
            <a:ext cx="1807823" cy="8094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8907334"/>
      </p:ext>
    </p:extLst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ACAB6A-8C5B-415C-9450-72BD4603E581}"/>
              </a:ext>
            </a:extLst>
          </p:cNvPr>
          <p:cNvSpPr/>
          <p:nvPr/>
        </p:nvSpPr>
        <p:spPr>
          <a:xfrm>
            <a:off x="1794343" y="769887"/>
            <a:ext cx="1104401" cy="1283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3331472"/>
      </p:ext>
    </p:extLst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6795C7-759D-44F7-904E-A7039B4C3F3A}"/>
              </a:ext>
            </a:extLst>
          </p:cNvPr>
          <p:cNvSpPr/>
          <p:nvPr/>
        </p:nvSpPr>
        <p:spPr>
          <a:xfrm>
            <a:off x="1381884" y="2742717"/>
            <a:ext cx="1558094" cy="22682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10177C-6727-4A6E-9D9A-A0EF37BA1665}"/>
              </a:ext>
            </a:extLst>
          </p:cNvPr>
          <p:cNvSpPr/>
          <p:nvPr/>
        </p:nvSpPr>
        <p:spPr>
          <a:xfrm>
            <a:off x="3940519" y="1108068"/>
            <a:ext cx="2258937" cy="25733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60101C-F6C5-43DB-8150-4AA094CF5110}"/>
              </a:ext>
            </a:extLst>
          </p:cNvPr>
          <p:cNvSpPr/>
          <p:nvPr/>
        </p:nvSpPr>
        <p:spPr>
          <a:xfrm>
            <a:off x="7666837" y="1002541"/>
            <a:ext cx="1477163" cy="9047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328771"/>
      </p:ext>
    </p:extLst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A5A1B4-2B38-4A6D-9613-3D8EC8A6F62C}"/>
              </a:ext>
            </a:extLst>
          </p:cNvPr>
          <p:cNvSpPr/>
          <p:nvPr/>
        </p:nvSpPr>
        <p:spPr>
          <a:xfrm>
            <a:off x="1508755" y="1750746"/>
            <a:ext cx="1658745" cy="25307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862791"/>
      </p:ext>
    </p:extLst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7632C50-4265-4B9E-B249-21E5662F1A45}"/>
              </a:ext>
            </a:extLst>
          </p:cNvPr>
          <p:cNvSpPr/>
          <p:nvPr/>
        </p:nvSpPr>
        <p:spPr>
          <a:xfrm>
            <a:off x="1056511" y="1079433"/>
            <a:ext cx="1240718" cy="15349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020711"/>
      </p:ext>
    </p:extLst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7CBCF5-AB57-4A45-A12D-15D5229705AE}"/>
              </a:ext>
            </a:extLst>
          </p:cNvPr>
          <p:cNvSpPr/>
          <p:nvPr/>
        </p:nvSpPr>
        <p:spPr>
          <a:xfrm>
            <a:off x="1682109" y="1549928"/>
            <a:ext cx="1849988" cy="18213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970493"/>
      </p:ext>
    </p:extLst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71FBDB-119E-41E7-97C6-37888498C67F}"/>
              </a:ext>
            </a:extLst>
          </p:cNvPr>
          <p:cNvSpPr/>
          <p:nvPr/>
        </p:nvSpPr>
        <p:spPr>
          <a:xfrm>
            <a:off x="1533912" y="1318096"/>
            <a:ext cx="2930311" cy="15901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899346"/>
      </p:ext>
    </p:extLst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9D8F53-B625-404A-BE7E-D42F695FC324}"/>
              </a:ext>
            </a:extLst>
          </p:cNvPr>
          <p:cNvSpPr/>
          <p:nvPr/>
        </p:nvSpPr>
        <p:spPr>
          <a:xfrm>
            <a:off x="1464561" y="869081"/>
            <a:ext cx="2411821" cy="10285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7F8E03-8215-4A2F-8587-1D3956D690D6}"/>
              </a:ext>
            </a:extLst>
          </p:cNvPr>
          <p:cNvSpPr/>
          <p:nvPr/>
        </p:nvSpPr>
        <p:spPr>
          <a:xfrm>
            <a:off x="3836806" y="1864854"/>
            <a:ext cx="2935485" cy="1311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300539"/>
      </p:ext>
    </p:extLst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CB6AFE-05A4-4F27-BEB7-D8F286CCE49A}"/>
              </a:ext>
            </a:extLst>
          </p:cNvPr>
          <p:cNvSpPr/>
          <p:nvPr/>
        </p:nvSpPr>
        <p:spPr>
          <a:xfrm>
            <a:off x="918098" y="1446002"/>
            <a:ext cx="1199587" cy="17707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80719A-544D-43DE-9663-4DA1BF47C35A}"/>
              </a:ext>
            </a:extLst>
          </p:cNvPr>
          <p:cNvSpPr/>
          <p:nvPr/>
        </p:nvSpPr>
        <p:spPr>
          <a:xfrm>
            <a:off x="3567482" y="1207162"/>
            <a:ext cx="3369886" cy="20181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090EB0-C87D-406A-B340-8439B86255A0}"/>
              </a:ext>
            </a:extLst>
          </p:cNvPr>
          <p:cNvSpPr/>
          <p:nvPr/>
        </p:nvSpPr>
        <p:spPr>
          <a:xfrm>
            <a:off x="6833946" y="2135572"/>
            <a:ext cx="2310054" cy="17148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7662660"/>
      </p:ext>
    </p:extLst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5B4D8F-4456-4FBF-A516-0B3600326BB8}"/>
              </a:ext>
            </a:extLst>
          </p:cNvPr>
          <p:cNvSpPr/>
          <p:nvPr/>
        </p:nvSpPr>
        <p:spPr>
          <a:xfrm>
            <a:off x="993404" y="1906897"/>
            <a:ext cx="2439314" cy="19475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56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DD02C65-90DE-4A50-9B52-FD269D427C6E}"/>
              </a:ext>
            </a:extLst>
          </p:cNvPr>
          <p:cNvSpPr/>
          <p:nvPr/>
        </p:nvSpPr>
        <p:spPr>
          <a:xfrm>
            <a:off x="1043231" y="916872"/>
            <a:ext cx="2322529" cy="13768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770290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AECB15-4D62-4A41-B681-006206743FC9}"/>
              </a:ext>
            </a:extLst>
          </p:cNvPr>
          <p:cNvSpPr/>
          <p:nvPr/>
        </p:nvSpPr>
        <p:spPr>
          <a:xfrm>
            <a:off x="1796249" y="2054069"/>
            <a:ext cx="2582063" cy="8552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F454DA-9BCA-413E-9295-EC2E6AB97466}"/>
              </a:ext>
            </a:extLst>
          </p:cNvPr>
          <p:cNvSpPr/>
          <p:nvPr/>
        </p:nvSpPr>
        <p:spPr>
          <a:xfrm>
            <a:off x="2814666" y="2705458"/>
            <a:ext cx="3089251" cy="18221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CA674C-9A4E-4912-BF6C-06973DCED332}"/>
              </a:ext>
            </a:extLst>
          </p:cNvPr>
          <p:cNvSpPr/>
          <p:nvPr/>
        </p:nvSpPr>
        <p:spPr>
          <a:xfrm>
            <a:off x="7504742" y="2326790"/>
            <a:ext cx="1494760" cy="14552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813738"/>
      </p:ext>
    </p:extLst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4888A3-5C51-4B4B-A018-85B2815967A1}"/>
              </a:ext>
            </a:extLst>
          </p:cNvPr>
          <p:cNvSpPr/>
          <p:nvPr/>
        </p:nvSpPr>
        <p:spPr>
          <a:xfrm>
            <a:off x="1282355" y="2026426"/>
            <a:ext cx="1470391" cy="939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546B9BC-AF08-488B-8010-7AED23FEA2A9}"/>
              </a:ext>
            </a:extLst>
          </p:cNvPr>
          <p:cNvSpPr/>
          <p:nvPr/>
        </p:nvSpPr>
        <p:spPr>
          <a:xfrm>
            <a:off x="3077085" y="1007274"/>
            <a:ext cx="1767806" cy="19734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2473086"/>
      </p:ext>
    </p:extLst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1D9503-8294-48B3-A6C8-13D976243C67}"/>
              </a:ext>
            </a:extLst>
          </p:cNvPr>
          <p:cNvSpPr/>
          <p:nvPr/>
        </p:nvSpPr>
        <p:spPr>
          <a:xfrm>
            <a:off x="952044" y="717612"/>
            <a:ext cx="3451679" cy="25935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C5275A-FC11-4BF2-9848-5EA238D984ED}"/>
              </a:ext>
            </a:extLst>
          </p:cNvPr>
          <p:cNvSpPr/>
          <p:nvPr/>
        </p:nvSpPr>
        <p:spPr>
          <a:xfrm>
            <a:off x="3205871" y="1204104"/>
            <a:ext cx="1749621" cy="15243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B5EEE-639C-4822-8207-8AF7EC1742B1}"/>
              </a:ext>
            </a:extLst>
          </p:cNvPr>
          <p:cNvSpPr/>
          <p:nvPr/>
        </p:nvSpPr>
        <p:spPr>
          <a:xfrm>
            <a:off x="7681496" y="1625598"/>
            <a:ext cx="1462504" cy="807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2107413"/>
      </p:ext>
    </p:extLst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8A4747-C0CD-4F7A-BA40-3363477802A8}"/>
              </a:ext>
            </a:extLst>
          </p:cNvPr>
          <p:cNvSpPr/>
          <p:nvPr/>
        </p:nvSpPr>
        <p:spPr>
          <a:xfrm>
            <a:off x="1738157" y="2221629"/>
            <a:ext cx="1746726" cy="7119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64582C3-7598-472B-982E-4814D42436C8}"/>
              </a:ext>
            </a:extLst>
          </p:cNvPr>
          <p:cNvSpPr/>
          <p:nvPr/>
        </p:nvSpPr>
        <p:spPr>
          <a:xfrm>
            <a:off x="3132293" y="1251341"/>
            <a:ext cx="2744446" cy="19786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376090"/>
      </p:ext>
    </p:extLst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DAD8FE-3208-454A-8934-B19CC44B382F}"/>
              </a:ext>
            </a:extLst>
          </p:cNvPr>
          <p:cNvSpPr/>
          <p:nvPr/>
        </p:nvSpPr>
        <p:spPr>
          <a:xfrm>
            <a:off x="1010629" y="1656704"/>
            <a:ext cx="1208443" cy="8946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6082797"/>
      </p:ext>
    </p:extLst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829C2D-EDC3-4454-98B7-78639B45740C}"/>
              </a:ext>
            </a:extLst>
          </p:cNvPr>
          <p:cNvSpPr/>
          <p:nvPr/>
        </p:nvSpPr>
        <p:spPr>
          <a:xfrm>
            <a:off x="1567924" y="739066"/>
            <a:ext cx="2754142" cy="17516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7653FB-FF36-4AD6-9128-A68E02E26A29}"/>
              </a:ext>
            </a:extLst>
          </p:cNvPr>
          <p:cNvSpPr/>
          <p:nvPr/>
        </p:nvSpPr>
        <p:spPr>
          <a:xfrm>
            <a:off x="3036956" y="1608068"/>
            <a:ext cx="1845627" cy="21828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2172B5-37F6-47D7-A2C6-8C3C2B40DF80}"/>
              </a:ext>
            </a:extLst>
          </p:cNvPr>
          <p:cNvSpPr/>
          <p:nvPr/>
        </p:nvSpPr>
        <p:spPr>
          <a:xfrm>
            <a:off x="7409780" y="896169"/>
            <a:ext cx="1734220" cy="1131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3711577"/>
      </p:ext>
    </p:extLst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BC9B7-115B-4C6D-8E0C-653BFBCA326C}"/>
              </a:ext>
            </a:extLst>
          </p:cNvPr>
          <p:cNvSpPr/>
          <p:nvPr/>
        </p:nvSpPr>
        <p:spPr>
          <a:xfrm>
            <a:off x="1633627" y="1909068"/>
            <a:ext cx="1620494" cy="22033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25D3CB-65C8-4BC1-A011-0B1DF2C44911}"/>
              </a:ext>
            </a:extLst>
          </p:cNvPr>
          <p:cNvSpPr/>
          <p:nvPr/>
        </p:nvSpPr>
        <p:spPr>
          <a:xfrm>
            <a:off x="3609959" y="869971"/>
            <a:ext cx="2150464" cy="15149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683514"/>
      </p:ext>
    </p:extLst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7D71A1-FDD2-4A9F-8A36-6EE4F3D80CFD}"/>
              </a:ext>
            </a:extLst>
          </p:cNvPr>
          <p:cNvSpPr/>
          <p:nvPr/>
        </p:nvSpPr>
        <p:spPr>
          <a:xfrm>
            <a:off x="1813870" y="1781697"/>
            <a:ext cx="934502" cy="8035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82BD32-F43D-4300-814C-7C880E14C80C}"/>
              </a:ext>
            </a:extLst>
          </p:cNvPr>
          <p:cNvSpPr/>
          <p:nvPr/>
        </p:nvSpPr>
        <p:spPr>
          <a:xfrm>
            <a:off x="3885660" y="2483780"/>
            <a:ext cx="1201993" cy="1733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32D1A0-CFC2-4FF3-8A9E-393E8F1128DB}"/>
              </a:ext>
            </a:extLst>
          </p:cNvPr>
          <p:cNvSpPr/>
          <p:nvPr/>
        </p:nvSpPr>
        <p:spPr>
          <a:xfrm>
            <a:off x="6432235" y="2488708"/>
            <a:ext cx="2682437" cy="18507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072793"/>
      </p:ext>
    </p:extLst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4D6EEA-B8ED-4A85-88FB-42F4E3DA2C33}"/>
              </a:ext>
            </a:extLst>
          </p:cNvPr>
          <p:cNvSpPr/>
          <p:nvPr/>
        </p:nvSpPr>
        <p:spPr>
          <a:xfrm>
            <a:off x="1674847" y="1778144"/>
            <a:ext cx="3023393" cy="876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1074496"/>
      </p:ext>
    </p:extLst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EF78E9-95A8-4AC0-9C58-6F75B29F898E}"/>
              </a:ext>
            </a:extLst>
          </p:cNvPr>
          <p:cNvSpPr/>
          <p:nvPr/>
        </p:nvSpPr>
        <p:spPr>
          <a:xfrm>
            <a:off x="1466057" y="1140476"/>
            <a:ext cx="2704563" cy="15188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B910A-33DD-45EF-88BE-584E54758050}"/>
              </a:ext>
            </a:extLst>
          </p:cNvPr>
          <p:cNvSpPr/>
          <p:nvPr/>
        </p:nvSpPr>
        <p:spPr>
          <a:xfrm>
            <a:off x="4180103" y="1353611"/>
            <a:ext cx="3323232" cy="14525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410722"/>
      </p:ext>
    </p:extLst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6831541-56AD-4ABE-A88A-D10C4FF59270}"/>
              </a:ext>
            </a:extLst>
          </p:cNvPr>
          <p:cNvSpPr/>
          <p:nvPr/>
        </p:nvSpPr>
        <p:spPr>
          <a:xfrm>
            <a:off x="954978" y="2504115"/>
            <a:ext cx="2170037" cy="829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7C6608-DF82-42FA-83FC-AFF43CB964C7}"/>
              </a:ext>
            </a:extLst>
          </p:cNvPr>
          <p:cNvSpPr/>
          <p:nvPr/>
        </p:nvSpPr>
        <p:spPr>
          <a:xfrm>
            <a:off x="3797439" y="1585491"/>
            <a:ext cx="1478406" cy="25803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D09013-376D-46C7-B67C-F996DC38A007}"/>
              </a:ext>
            </a:extLst>
          </p:cNvPr>
          <p:cNvSpPr/>
          <p:nvPr/>
        </p:nvSpPr>
        <p:spPr>
          <a:xfrm>
            <a:off x="7584718" y="2281207"/>
            <a:ext cx="1559282" cy="26439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135334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63CBC5-6112-4DC8-8549-D42136DF4DE7}"/>
              </a:ext>
            </a:extLst>
          </p:cNvPr>
          <p:cNvSpPr/>
          <p:nvPr/>
        </p:nvSpPr>
        <p:spPr>
          <a:xfrm>
            <a:off x="935500" y="2279748"/>
            <a:ext cx="2028522" cy="19280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D67847-FE4E-4112-96B8-DB80CF082418}"/>
              </a:ext>
            </a:extLst>
          </p:cNvPr>
          <p:cNvSpPr/>
          <p:nvPr/>
        </p:nvSpPr>
        <p:spPr>
          <a:xfrm>
            <a:off x="3928992" y="1266406"/>
            <a:ext cx="1188444" cy="27247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15011-2D32-4214-AA36-3E17361F7284}"/>
              </a:ext>
            </a:extLst>
          </p:cNvPr>
          <p:cNvSpPr/>
          <p:nvPr/>
        </p:nvSpPr>
        <p:spPr>
          <a:xfrm>
            <a:off x="6412386" y="2347746"/>
            <a:ext cx="1526841" cy="12155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500577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2EECD8-4CAE-4709-B183-F38C0DADD941}"/>
              </a:ext>
            </a:extLst>
          </p:cNvPr>
          <p:cNvSpPr/>
          <p:nvPr/>
        </p:nvSpPr>
        <p:spPr>
          <a:xfrm>
            <a:off x="1167256" y="1791842"/>
            <a:ext cx="2556187" cy="27288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D57EBD-B85A-4E08-BC25-391893319668}"/>
              </a:ext>
            </a:extLst>
          </p:cNvPr>
          <p:cNvSpPr/>
          <p:nvPr/>
        </p:nvSpPr>
        <p:spPr>
          <a:xfrm>
            <a:off x="3062888" y="1422517"/>
            <a:ext cx="2429742" cy="1557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2871113"/>
      </p:ext>
    </p:extLst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23C71-6628-4C4C-9C3F-7D69847CE956}"/>
              </a:ext>
            </a:extLst>
          </p:cNvPr>
          <p:cNvSpPr/>
          <p:nvPr/>
        </p:nvSpPr>
        <p:spPr>
          <a:xfrm>
            <a:off x="1074531" y="1822800"/>
            <a:ext cx="1973908" cy="1815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79986"/>
      </p:ext>
    </p:extLst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E31256-690D-4957-B55C-7271DD86E7F5}"/>
              </a:ext>
            </a:extLst>
          </p:cNvPr>
          <p:cNvSpPr/>
          <p:nvPr/>
        </p:nvSpPr>
        <p:spPr>
          <a:xfrm>
            <a:off x="1016545" y="1578943"/>
            <a:ext cx="1441457" cy="18735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ECA13F-3F9C-4120-9154-9B2646A1EFCD}"/>
              </a:ext>
            </a:extLst>
          </p:cNvPr>
          <p:cNvSpPr/>
          <p:nvPr/>
        </p:nvSpPr>
        <p:spPr>
          <a:xfrm>
            <a:off x="3352974" y="1477033"/>
            <a:ext cx="3274392" cy="16438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2521675"/>
      </p:ext>
    </p:extLst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EBC71-F6F8-4C23-A1CE-B78547E2F11B}"/>
              </a:ext>
            </a:extLst>
          </p:cNvPr>
          <p:cNvSpPr/>
          <p:nvPr/>
        </p:nvSpPr>
        <p:spPr>
          <a:xfrm>
            <a:off x="1713905" y="1272370"/>
            <a:ext cx="2633982" cy="24728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65A9EC-D7A3-4D6A-8D92-4FEA905DBED6}"/>
              </a:ext>
            </a:extLst>
          </p:cNvPr>
          <p:cNvSpPr/>
          <p:nvPr/>
        </p:nvSpPr>
        <p:spPr>
          <a:xfrm>
            <a:off x="4560006" y="1737024"/>
            <a:ext cx="1778588" cy="16318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DE512D-5823-498B-B61C-24E0BD4F047D}"/>
              </a:ext>
            </a:extLst>
          </p:cNvPr>
          <p:cNvSpPr/>
          <p:nvPr/>
        </p:nvSpPr>
        <p:spPr>
          <a:xfrm>
            <a:off x="7241174" y="2228851"/>
            <a:ext cx="1902826" cy="18205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1462357"/>
      </p:ext>
    </p:extLst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6FCC86-4036-417B-8172-94F03AA9C5F2}"/>
              </a:ext>
            </a:extLst>
          </p:cNvPr>
          <p:cNvSpPr/>
          <p:nvPr/>
        </p:nvSpPr>
        <p:spPr>
          <a:xfrm>
            <a:off x="1139649" y="1382326"/>
            <a:ext cx="3267715" cy="26539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1DC2AF-6FCC-4C77-8B64-6C31B63D47F6}"/>
              </a:ext>
            </a:extLst>
          </p:cNvPr>
          <p:cNvSpPr/>
          <p:nvPr/>
        </p:nvSpPr>
        <p:spPr>
          <a:xfrm>
            <a:off x="3885195" y="1522278"/>
            <a:ext cx="3190804" cy="20366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85CE6-36BA-41ED-B564-1699975580B5}"/>
              </a:ext>
            </a:extLst>
          </p:cNvPr>
          <p:cNvSpPr/>
          <p:nvPr/>
        </p:nvSpPr>
        <p:spPr>
          <a:xfrm>
            <a:off x="6837349" y="1552237"/>
            <a:ext cx="2306651" cy="11860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8856332"/>
      </p:ext>
    </p:extLst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E8ABD1-3304-4A6A-AE4B-12C9A90DFD1F}"/>
              </a:ext>
            </a:extLst>
          </p:cNvPr>
          <p:cNvSpPr/>
          <p:nvPr/>
        </p:nvSpPr>
        <p:spPr>
          <a:xfrm>
            <a:off x="1129690" y="1071899"/>
            <a:ext cx="2051294" cy="994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1EB15-9B69-4379-A2FD-7F529FCA2FE0}"/>
              </a:ext>
            </a:extLst>
          </p:cNvPr>
          <p:cNvSpPr/>
          <p:nvPr/>
        </p:nvSpPr>
        <p:spPr>
          <a:xfrm>
            <a:off x="3922836" y="1516220"/>
            <a:ext cx="1665702" cy="1472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266217D-FBC7-452F-865B-BAAE2694E78E}"/>
              </a:ext>
            </a:extLst>
          </p:cNvPr>
          <p:cNvSpPr/>
          <p:nvPr/>
        </p:nvSpPr>
        <p:spPr>
          <a:xfrm>
            <a:off x="7521354" y="799228"/>
            <a:ext cx="1622646" cy="1426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79333"/>
      </p:ext>
    </p:extLst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536B10-DCC2-40C4-8C52-DA8B3FA6B2D2}"/>
              </a:ext>
            </a:extLst>
          </p:cNvPr>
          <p:cNvSpPr/>
          <p:nvPr/>
        </p:nvSpPr>
        <p:spPr>
          <a:xfrm>
            <a:off x="1080198" y="1304833"/>
            <a:ext cx="1568748" cy="820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319BB7-BF82-4D0E-80F7-19C4870CB0B1}"/>
              </a:ext>
            </a:extLst>
          </p:cNvPr>
          <p:cNvSpPr/>
          <p:nvPr/>
        </p:nvSpPr>
        <p:spPr>
          <a:xfrm>
            <a:off x="4027112" y="1055261"/>
            <a:ext cx="3438995" cy="27428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36498BB-5F43-4E41-A2C5-3DCA56BFF7E0}"/>
              </a:ext>
            </a:extLst>
          </p:cNvPr>
          <p:cNvSpPr/>
          <p:nvPr/>
        </p:nvSpPr>
        <p:spPr>
          <a:xfrm>
            <a:off x="6729080" y="1034422"/>
            <a:ext cx="2414920" cy="14838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862367"/>
      </p:ext>
    </p:extLst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3BBEF3-0C4C-42A4-B751-83D1303FB35B}"/>
              </a:ext>
            </a:extLst>
          </p:cNvPr>
          <p:cNvSpPr/>
          <p:nvPr/>
        </p:nvSpPr>
        <p:spPr>
          <a:xfrm>
            <a:off x="1806640" y="1756108"/>
            <a:ext cx="2103244" cy="8327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3432581"/>
      </p:ext>
    </p:extLst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EAE987-7093-4AF9-A738-A420D945E6E8}"/>
              </a:ext>
            </a:extLst>
          </p:cNvPr>
          <p:cNvSpPr/>
          <p:nvPr/>
        </p:nvSpPr>
        <p:spPr>
          <a:xfrm>
            <a:off x="1331922" y="2043938"/>
            <a:ext cx="1830117" cy="26152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911799"/>
      </p:ext>
    </p:extLst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003A75-1E45-4CC5-BB26-67B53A4132B0}"/>
              </a:ext>
            </a:extLst>
          </p:cNvPr>
          <p:cNvSpPr/>
          <p:nvPr/>
        </p:nvSpPr>
        <p:spPr>
          <a:xfrm>
            <a:off x="1213166" y="1169087"/>
            <a:ext cx="3651897" cy="1303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7699ED-E0E8-4B11-B8BF-6434B89CC609}"/>
              </a:ext>
            </a:extLst>
          </p:cNvPr>
          <p:cNvSpPr/>
          <p:nvPr/>
        </p:nvSpPr>
        <p:spPr>
          <a:xfrm>
            <a:off x="3268525" y="2022961"/>
            <a:ext cx="2379470" cy="9767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09713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D18058-3D10-46DC-B42D-CE7C1DCA31AD}"/>
              </a:ext>
            </a:extLst>
          </p:cNvPr>
          <p:cNvSpPr/>
          <p:nvPr/>
        </p:nvSpPr>
        <p:spPr>
          <a:xfrm>
            <a:off x="1122791" y="1622359"/>
            <a:ext cx="2851383" cy="18165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0933797"/>
      </p:ext>
    </p:extLst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985BC4-B770-49DE-9D36-DAB0BE4E84F9}"/>
              </a:ext>
            </a:extLst>
          </p:cNvPr>
          <p:cNvSpPr/>
          <p:nvPr/>
        </p:nvSpPr>
        <p:spPr>
          <a:xfrm>
            <a:off x="1431233" y="2548734"/>
            <a:ext cx="2965230" cy="10451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A6225A-A153-48FE-859E-E0ABD36B563A}"/>
              </a:ext>
            </a:extLst>
          </p:cNvPr>
          <p:cNvSpPr/>
          <p:nvPr/>
        </p:nvSpPr>
        <p:spPr>
          <a:xfrm>
            <a:off x="3761259" y="2407445"/>
            <a:ext cx="2695810" cy="18214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BF84A9-3D8F-420B-9B68-A1654F8689AC}"/>
              </a:ext>
            </a:extLst>
          </p:cNvPr>
          <p:cNvSpPr/>
          <p:nvPr/>
        </p:nvSpPr>
        <p:spPr>
          <a:xfrm>
            <a:off x="6508186" y="1405273"/>
            <a:ext cx="1452268" cy="14846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129403"/>
      </p:ext>
    </p:extLst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44A6A9-A760-403C-9BE5-45670FDE646A}"/>
              </a:ext>
            </a:extLst>
          </p:cNvPr>
          <p:cNvSpPr/>
          <p:nvPr/>
        </p:nvSpPr>
        <p:spPr>
          <a:xfrm>
            <a:off x="1235073" y="1249251"/>
            <a:ext cx="1052440" cy="9787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029061"/>
      </p:ext>
    </p:extLst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4EBA8F-8F30-40A7-8A8E-F78AF287EE3A}"/>
              </a:ext>
            </a:extLst>
          </p:cNvPr>
          <p:cNvSpPr/>
          <p:nvPr/>
        </p:nvSpPr>
        <p:spPr>
          <a:xfrm>
            <a:off x="1435039" y="1650759"/>
            <a:ext cx="2031472" cy="12010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2A0AE4-20DE-4BB6-9B7F-D151038E9028}"/>
              </a:ext>
            </a:extLst>
          </p:cNvPr>
          <p:cNvSpPr/>
          <p:nvPr/>
        </p:nvSpPr>
        <p:spPr>
          <a:xfrm>
            <a:off x="3616825" y="2592259"/>
            <a:ext cx="1595996" cy="2036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762086"/>
      </p:ext>
    </p:extLst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9153B6-2211-4180-AD57-023C9FBBA663}"/>
              </a:ext>
            </a:extLst>
          </p:cNvPr>
          <p:cNvSpPr/>
          <p:nvPr/>
        </p:nvSpPr>
        <p:spPr>
          <a:xfrm>
            <a:off x="1516961" y="927519"/>
            <a:ext cx="2209872" cy="9365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6334568"/>
      </p:ext>
    </p:extLst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CF9E00-5EA6-4C83-AEC0-4C1EC250B3B3}"/>
              </a:ext>
            </a:extLst>
          </p:cNvPr>
          <p:cNvSpPr/>
          <p:nvPr/>
        </p:nvSpPr>
        <p:spPr>
          <a:xfrm>
            <a:off x="1165696" y="997353"/>
            <a:ext cx="2529620" cy="21467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DCA94-F944-42D1-9CBA-270DBA6FCDCC}"/>
              </a:ext>
            </a:extLst>
          </p:cNvPr>
          <p:cNvSpPr/>
          <p:nvPr/>
        </p:nvSpPr>
        <p:spPr>
          <a:xfrm>
            <a:off x="3163919" y="2072112"/>
            <a:ext cx="1524706" cy="12763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C40C003-5483-400F-AB06-5067FC329C99}"/>
              </a:ext>
            </a:extLst>
          </p:cNvPr>
          <p:cNvSpPr/>
          <p:nvPr/>
        </p:nvSpPr>
        <p:spPr>
          <a:xfrm>
            <a:off x="8156787" y="2099427"/>
            <a:ext cx="987213" cy="7460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5489303"/>
      </p:ext>
    </p:extLst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7B4219-E80D-4BCB-8A44-33BD0E0CC347}"/>
              </a:ext>
            </a:extLst>
          </p:cNvPr>
          <p:cNvSpPr/>
          <p:nvPr/>
        </p:nvSpPr>
        <p:spPr>
          <a:xfrm>
            <a:off x="1247665" y="2507578"/>
            <a:ext cx="2813251" cy="13384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0D088E-E4EA-4406-8758-4922E0AE7BA5}"/>
              </a:ext>
            </a:extLst>
          </p:cNvPr>
          <p:cNvSpPr/>
          <p:nvPr/>
        </p:nvSpPr>
        <p:spPr>
          <a:xfrm>
            <a:off x="2827348" y="2629172"/>
            <a:ext cx="2849415" cy="15795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95BD02D-B762-41B1-A984-AAC075955655}"/>
              </a:ext>
            </a:extLst>
          </p:cNvPr>
          <p:cNvSpPr/>
          <p:nvPr/>
        </p:nvSpPr>
        <p:spPr>
          <a:xfrm>
            <a:off x="7689114" y="749887"/>
            <a:ext cx="1454886" cy="15880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127982"/>
      </p:ext>
    </p:extLst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1E5259-2050-46C3-99E3-ACE968CEDFAB}"/>
              </a:ext>
            </a:extLst>
          </p:cNvPr>
          <p:cNvSpPr/>
          <p:nvPr/>
        </p:nvSpPr>
        <p:spPr>
          <a:xfrm>
            <a:off x="1637868" y="2031195"/>
            <a:ext cx="3315563" cy="13405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4D8A01-9A32-40EB-B442-CB500CC48348}"/>
              </a:ext>
            </a:extLst>
          </p:cNvPr>
          <p:cNvSpPr/>
          <p:nvPr/>
        </p:nvSpPr>
        <p:spPr>
          <a:xfrm>
            <a:off x="3262506" y="1975194"/>
            <a:ext cx="3292868" cy="9817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4C5609-73B4-4DB8-B8B3-566D7B7E9852}"/>
              </a:ext>
            </a:extLst>
          </p:cNvPr>
          <p:cNvSpPr/>
          <p:nvPr/>
        </p:nvSpPr>
        <p:spPr>
          <a:xfrm>
            <a:off x="6563223" y="1917487"/>
            <a:ext cx="2580777" cy="25935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699482"/>
      </p:ext>
    </p:extLst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3A0027-5AF1-42F6-9145-B5B5853CB86E}"/>
              </a:ext>
            </a:extLst>
          </p:cNvPr>
          <p:cNvSpPr/>
          <p:nvPr/>
        </p:nvSpPr>
        <p:spPr>
          <a:xfrm>
            <a:off x="1691441" y="1867556"/>
            <a:ext cx="997248" cy="16478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4AB888-3E22-44E7-A556-7915A09A2ECF}"/>
              </a:ext>
            </a:extLst>
          </p:cNvPr>
          <p:cNvSpPr/>
          <p:nvPr/>
        </p:nvSpPr>
        <p:spPr>
          <a:xfrm>
            <a:off x="3559651" y="2390610"/>
            <a:ext cx="2603060" cy="18198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1339682"/>
      </p:ext>
    </p:extLst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C199A5-DC58-4D11-9BCA-623D0DA6DE7F}"/>
              </a:ext>
            </a:extLst>
          </p:cNvPr>
          <p:cNvSpPr/>
          <p:nvPr/>
        </p:nvSpPr>
        <p:spPr>
          <a:xfrm>
            <a:off x="1794678" y="835384"/>
            <a:ext cx="1688040" cy="13540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AD60A4-F055-416A-A7AA-73A3B9E87E66}"/>
              </a:ext>
            </a:extLst>
          </p:cNvPr>
          <p:cNvSpPr/>
          <p:nvPr/>
        </p:nvSpPr>
        <p:spPr>
          <a:xfrm>
            <a:off x="4049473" y="2171667"/>
            <a:ext cx="2051255" cy="1074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83B8926-DB6D-47E2-ABC6-E85AED1C8801}"/>
              </a:ext>
            </a:extLst>
          </p:cNvPr>
          <p:cNvSpPr/>
          <p:nvPr/>
        </p:nvSpPr>
        <p:spPr>
          <a:xfrm>
            <a:off x="7321259" y="2738045"/>
            <a:ext cx="1822741" cy="15551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689236"/>
      </p:ext>
    </p:extLst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74AE57-5FA6-4364-9ECD-966F9EF2B3C7}"/>
              </a:ext>
            </a:extLst>
          </p:cNvPr>
          <p:cNvSpPr/>
          <p:nvPr/>
        </p:nvSpPr>
        <p:spPr>
          <a:xfrm>
            <a:off x="1180036" y="1631055"/>
            <a:ext cx="3523902" cy="12375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7580B5-3179-4923-9BD6-9723BDFBDD96}"/>
              </a:ext>
            </a:extLst>
          </p:cNvPr>
          <p:cNvSpPr/>
          <p:nvPr/>
        </p:nvSpPr>
        <p:spPr>
          <a:xfrm>
            <a:off x="2748150" y="2175974"/>
            <a:ext cx="2873532" cy="15744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F7289D-674E-496C-B8DD-8625C9820958}"/>
              </a:ext>
            </a:extLst>
          </p:cNvPr>
          <p:cNvSpPr/>
          <p:nvPr/>
        </p:nvSpPr>
        <p:spPr>
          <a:xfrm>
            <a:off x="7858594" y="2352137"/>
            <a:ext cx="1285406" cy="18398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379087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7585F2-64BD-44F4-B80E-1B3495AA9108}"/>
              </a:ext>
            </a:extLst>
          </p:cNvPr>
          <p:cNvSpPr/>
          <p:nvPr/>
        </p:nvSpPr>
        <p:spPr>
          <a:xfrm>
            <a:off x="1511944" y="2287240"/>
            <a:ext cx="2398184" cy="7837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758325"/>
      </p:ext>
    </p:extLst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B3DBA2-1A37-49C7-8F24-D69BF7664F5D}"/>
              </a:ext>
            </a:extLst>
          </p:cNvPr>
          <p:cNvSpPr/>
          <p:nvPr/>
        </p:nvSpPr>
        <p:spPr>
          <a:xfrm>
            <a:off x="936778" y="1161444"/>
            <a:ext cx="1802524" cy="11837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15B7FF2-7498-4A0B-B5F2-DD0865AA45B6}"/>
              </a:ext>
            </a:extLst>
          </p:cNvPr>
          <p:cNvSpPr/>
          <p:nvPr/>
        </p:nvSpPr>
        <p:spPr>
          <a:xfrm>
            <a:off x="4478000" y="1108865"/>
            <a:ext cx="1202164" cy="2243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D70395-3DF0-4F82-A4EA-5AD9F9C5E9FD}"/>
              </a:ext>
            </a:extLst>
          </p:cNvPr>
          <p:cNvSpPr/>
          <p:nvPr/>
        </p:nvSpPr>
        <p:spPr>
          <a:xfrm>
            <a:off x="6972288" y="1503200"/>
            <a:ext cx="1087231" cy="7491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804083"/>
      </p:ext>
    </p:extLst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2F21A1-7F34-45BA-B9BB-253043556939}"/>
              </a:ext>
            </a:extLst>
          </p:cNvPr>
          <p:cNvSpPr/>
          <p:nvPr/>
        </p:nvSpPr>
        <p:spPr>
          <a:xfrm>
            <a:off x="1433335" y="1266504"/>
            <a:ext cx="1355585" cy="23712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FBAD59-ED8F-4D96-AF6A-7DF3AB1AF4B3}"/>
              </a:ext>
            </a:extLst>
          </p:cNvPr>
          <p:cNvSpPr/>
          <p:nvPr/>
        </p:nvSpPr>
        <p:spPr>
          <a:xfrm>
            <a:off x="3433653" y="1976566"/>
            <a:ext cx="3410486" cy="22680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966342"/>
      </p:ext>
    </p:extLst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E0FB950-F257-4123-9FDA-2AC79257FB67}"/>
              </a:ext>
            </a:extLst>
          </p:cNvPr>
          <p:cNvSpPr/>
          <p:nvPr/>
        </p:nvSpPr>
        <p:spPr>
          <a:xfrm>
            <a:off x="1634920" y="2725226"/>
            <a:ext cx="1918706" cy="19206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8977283"/>
      </p:ext>
    </p:extLst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19645B-791D-419F-AFDB-5C5DD95CE50A}"/>
              </a:ext>
            </a:extLst>
          </p:cNvPr>
          <p:cNvSpPr/>
          <p:nvPr/>
        </p:nvSpPr>
        <p:spPr>
          <a:xfrm>
            <a:off x="1349028" y="1992494"/>
            <a:ext cx="1283828" cy="2182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745046-B378-4CC2-96C6-5FDA03778DD1}"/>
              </a:ext>
            </a:extLst>
          </p:cNvPr>
          <p:cNvSpPr/>
          <p:nvPr/>
        </p:nvSpPr>
        <p:spPr>
          <a:xfrm>
            <a:off x="3310545" y="702378"/>
            <a:ext cx="2214632" cy="20130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D7E3C6-A046-413E-A92A-D0CE271F8FD3}"/>
              </a:ext>
            </a:extLst>
          </p:cNvPr>
          <p:cNvSpPr/>
          <p:nvPr/>
        </p:nvSpPr>
        <p:spPr>
          <a:xfrm>
            <a:off x="7067628" y="1380086"/>
            <a:ext cx="1598164" cy="6876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669649"/>
      </p:ext>
    </p:extLst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544441-C55C-420B-A216-9AF18D605308}"/>
              </a:ext>
            </a:extLst>
          </p:cNvPr>
          <p:cNvSpPr/>
          <p:nvPr/>
        </p:nvSpPr>
        <p:spPr>
          <a:xfrm>
            <a:off x="1706314" y="1743955"/>
            <a:ext cx="2384151" cy="1764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0F67589-46E0-406E-813B-64090B002963}"/>
              </a:ext>
            </a:extLst>
          </p:cNvPr>
          <p:cNvSpPr/>
          <p:nvPr/>
        </p:nvSpPr>
        <p:spPr>
          <a:xfrm>
            <a:off x="4079213" y="1484493"/>
            <a:ext cx="2143196" cy="24823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3DD29D-25FF-44B8-8B41-B0B4BA175A33}"/>
              </a:ext>
            </a:extLst>
          </p:cNvPr>
          <p:cNvSpPr/>
          <p:nvPr/>
        </p:nvSpPr>
        <p:spPr>
          <a:xfrm>
            <a:off x="6759089" y="2572017"/>
            <a:ext cx="2384911" cy="12894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5767339"/>
      </p:ext>
    </p:extLst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6CCB5B-F940-42D5-BCC4-2EADAA1298EA}"/>
              </a:ext>
            </a:extLst>
          </p:cNvPr>
          <p:cNvSpPr/>
          <p:nvPr/>
        </p:nvSpPr>
        <p:spPr>
          <a:xfrm>
            <a:off x="1750915" y="2071030"/>
            <a:ext cx="1311167" cy="18143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7E4B8A-F42D-4B02-A0C4-66E5A163CBD9}"/>
              </a:ext>
            </a:extLst>
          </p:cNvPr>
          <p:cNvSpPr/>
          <p:nvPr/>
        </p:nvSpPr>
        <p:spPr>
          <a:xfrm>
            <a:off x="3012777" y="688297"/>
            <a:ext cx="2840464" cy="19874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0D7805-E7F3-4C94-845B-D323ECB9A6BA}"/>
              </a:ext>
            </a:extLst>
          </p:cNvPr>
          <p:cNvSpPr/>
          <p:nvPr/>
        </p:nvSpPr>
        <p:spPr>
          <a:xfrm>
            <a:off x="7931910" y="2151610"/>
            <a:ext cx="1212090" cy="1338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8553570"/>
      </p:ext>
    </p:extLst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86AB9C-F53B-446B-B212-4594FE73BA82}"/>
              </a:ext>
            </a:extLst>
          </p:cNvPr>
          <p:cNvSpPr/>
          <p:nvPr/>
        </p:nvSpPr>
        <p:spPr>
          <a:xfrm>
            <a:off x="1448045" y="885088"/>
            <a:ext cx="2359203" cy="1817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539388"/>
      </p:ext>
    </p:extLst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306119-B230-45EC-98B5-62ADD7843B3E}"/>
              </a:ext>
            </a:extLst>
          </p:cNvPr>
          <p:cNvSpPr/>
          <p:nvPr/>
        </p:nvSpPr>
        <p:spPr>
          <a:xfrm>
            <a:off x="1033778" y="2415382"/>
            <a:ext cx="2353731" cy="20852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B324FF-AEF9-41A5-8F5A-6DBFCAF8334F}"/>
              </a:ext>
            </a:extLst>
          </p:cNvPr>
          <p:cNvSpPr/>
          <p:nvPr/>
        </p:nvSpPr>
        <p:spPr>
          <a:xfrm>
            <a:off x="3621880" y="1134321"/>
            <a:ext cx="2233865" cy="25595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01502C-C387-45F0-854A-31EC03B790DF}"/>
              </a:ext>
            </a:extLst>
          </p:cNvPr>
          <p:cNvSpPr/>
          <p:nvPr/>
        </p:nvSpPr>
        <p:spPr>
          <a:xfrm>
            <a:off x="6507185" y="2078114"/>
            <a:ext cx="923159" cy="27085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061255"/>
      </p:ext>
    </p:extLst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4C38D33-15D8-4D2E-9DA5-43FF5CAB09D3}"/>
              </a:ext>
            </a:extLst>
          </p:cNvPr>
          <p:cNvSpPr/>
          <p:nvPr/>
        </p:nvSpPr>
        <p:spPr>
          <a:xfrm>
            <a:off x="1429785" y="2403432"/>
            <a:ext cx="2384229" cy="12995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8FE994-E729-4375-96E5-E158ABD7F47B}"/>
              </a:ext>
            </a:extLst>
          </p:cNvPr>
          <p:cNvSpPr/>
          <p:nvPr/>
        </p:nvSpPr>
        <p:spPr>
          <a:xfrm>
            <a:off x="4170473" y="1785875"/>
            <a:ext cx="2328323" cy="2584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A01A1E3-DC4D-48C1-813C-DB4A03C96922}"/>
              </a:ext>
            </a:extLst>
          </p:cNvPr>
          <p:cNvSpPr/>
          <p:nvPr/>
        </p:nvSpPr>
        <p:spPr>
          <a:xfrm>
            <a:off x="7930736" y="2547974"/>
            <a:ext cx="1213264" cy="20109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46877"/>
      </p:ext>
    </p:extLst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DA909D-1C41-4CFC-BC81-D3172F55AAD5}"/>
              </a:ext>
            </a:extLst>
          </p:cNvPr>
          <p:cNvSpPr/>
          <p:nvPr/>
        </p:nvSpPr>
        <p:spPr>
          <a:xfrm>
            <a:off x="1147580" y="762933"/>
            <a:ext cx="3029401" cy="13303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C063D9-59E6-4E17-8C55-893245D95498}"/>
              </a:ext>
            </a:extLst>
          </p:cNvPr>
          <p:cNvSpPr/>
          <p:nvPr/>
        </p:nvSpPr>
        <p:spPr>
          <a:xfrm>
            <a:off x="4064631" y="725911"/>
            <a:ext cx="1486095" cy="21895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114202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B3DE77-44AF-4921-A711-BA3CF555AB96}"/>
              </a:ext>
            </a:extLst>
          </p:cNvPr>
          <p:cNvSpPr/>
          <p:nvPr/>
        </p:nvSpPr>
        <p:spPr>
          <a:xfrm>
            <a:off x="1027465" y="2589198"/>
            <a:ext cx="1561547" cy="1331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723D5D-2305-4F68-881A-A96749C05B99}"/>
              </a:ext>
            </a:extLst>
          </p:cNvPr>
          <p:cNvSpPr/>
          <p:nvPr/>
        </p:nvSpPr>
        <p:spPr>
          <a:xfrm>
            <a:off x="2759628" y="1981636"/>
            <a:ext cx="2467186" cy="19140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33087"/>
      </p:ext>
    </p:extLst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60ED56-19DB-4BED-B841-31BC7A020515}"/>
              </a:ext>
            </a:extLst>
          </p:cNvPr>
          <p:cNvSpPr/>
          <p:nvPr/>
        </p:nvSpPr>
        <p:spPr>
          <a:xfrm>
            <a:off x="1104712" y="1654503"/>
            <a:ext cx="1667409" cy="15533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37347"/>
      </p:ext>
    </p:extLst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28F4A3-5BB1-4682-BE73-F56FA95FD730}"/>
              </a:ext>
            </a:extLst>
          </p:cNvPr>
          <p:cNvSpPr/>
          <p:nvPr/>
        </p:nvSpPr>
        <p:spPr>
          <a:xfrm>
            <a:off x="1229056" y="1513322"/>
            <a:ext cx="3535179" cy="24466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0274742"/>
      </p:ext>
    </p:extLst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B3E3D6-E2FF-4D62-A15E-10A606F952E9}"/>
              </a:ext>
            </a:extLst>
          </p:cNvPr>
          <p:cNvSpPr/>
          <p:nvPr/>
        </p:nvSpPr>
        <p:spPr>
          <a:xfrm>
            <a:off x="1555095" y="913134"/>
            <a:ext cx="1141657" cy="12220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292260"/>
      </p:ext>
    </p:extLst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D90855-7E4C-4268-AAAE-66B02C9BC416}"/>
              </a:ext>
            </a:extLst>
          </p:cNvPr>
          <p:cNvSpPr/>
          <p:nvPr/>
        </p:nvSpPr>
        <p:spPr>
          <a:xfrm>
            <a:off x="1349947" y="1549759"/>
            <a:ext cx="1026701" cy="10872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E46993-2F42-4784-8968-A657911C222C}"/>
              </a:ext>
            </a:extLst>
          </p:cNvPr>
          <p:cNvSpPr/>
          <p:nvPr/>
        </p:nvSpPr>
        <p:spPr>
          <a:xfrm>
            <a:off x="3120605" y="1683066"/>
            <a:ext cx="1844592" cy="7993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1AA693-7944-4A14-8DDE-3FFA944A1766}"/>
              </a:ext>
            </a:extLst>
          </p:cNvPr>
          <p:cNvSpPr/>
          <p:nvPr/>
        </p:nvSpPr>
        <p:spPr>
          <a:xfrm>
            <a:off x="8053496" y="871343"/>
            <a:ext cx="1090504" cy="7917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749288"/>
      </p:ext>
    </p:extLst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60B7DB-BF89-4DF2-B076-29C33C209A8E}"/>
              </a:ext>
            </a:extLst>
          </p:cNvPr>
          <p:cNvSpPr/>
          <p:nvPr/>
        </p:nvSpPr>
        <p:spPr>
          <a:xfrm>
            <a:off x="1294836" y="882436"/>
            <a:ext cx="2742835" cy="16996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2AF565-C0D2-4C70-A145-A834FE1B23EF}"/>
              </a:ext>
            </a:extLst>
          </p:cNvPr>
          <p:cNvSpPr/>
          <p:nvPr/>
        </p:nvSpPr>
        <p:spPr>
          <a:xfrm>
            <a:off x="3670481" y="2629520"/>
            <a:ext cx="2497288" cy="19176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D6F1548-B79A-45B6-90B4-EB51D8D42FC3}"/>
              </a:ext>
            </a:extLst>
          </p:cNvPr>
          <p:cNvSpPr/>
          <p:nvPr/>
        </p:nvSpPr>
        <p:spPr>
          <a:xfrm>
            <a:off x="7620948" y="2439056"/>
            <a:ext cx="1523052" cy="13130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817273"/>
      </p:ext>
    </p:extLst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E280B3-8E4E-494A-B084-C15A5256C8BF}"/>
              </a:ext>
            </a:extLst>
          </p:cNvPr>
          <p:cNvSpPr/>
          <p:nvPr/>
        </p:nvSpPr>
        <p:spPr>
          <a:xfrm>
            <a:off x="1044650" y="1660588"/>
            <a:ext cx="2297478" cy="18630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819116"/>
      </p:ext>
    </p:extLst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CAECE5-EA2F-4B6D-BCC6-CDD062D81780}"/>
              </a:ext>
            </a:extLst>
          </p:cNvPr>
          <p:cNvSpPr/>
          <p:nvPr/>
        </p:nvSpPr>
        <p:spPr>
          <a:xfrm>
            <a:off x="1248658" y="2395005"/>
            <a:ext cx="1716333" cy="26710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8D9009-3302-4E6D-B2EE-8165C0FE2843}"/>
              </a:ext>
            </a:extLst>
          </p:cNvPr>
          <p:cNvSpPr/>
          <p:nvPr/>
        </p:nvSpPr>
        <p:spPr>
          <a:xfrm>
            <a:off x="4376723" y="1261824"/>
            <a:ext cx="2987499" cy="1435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D30EA25-3D8A-4E8C-8205-5D2E9B6A9B6A}"/>
              </a:ext>
            </a:extLst>
          </p:cNvPr>
          <p:cNvSpPr/>
          <p:nvPr/>
        </p:nvSpPr>
        <p:spPr>
          <a:xfrm>
            <a:off x="7364856" y="751039"/>
            <a:ext cx="1779144" cy="2034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297310"/>
      </p:ext>
    </p:extLst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A94CC2-1AEC-46A8-A953-116B3C696687}"/>
              </a:ext>
            </a:extLst>
          </p:cNvPr>
          <p:cNvSpPr/>
          <p:nvPr/>
        </p:nvSpPr>
        <p:spPr>
          <a:xfrm>
            <a:off x="1198163" y="2525729"/>
            <a:ext cx="1769392" cy="25478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86D27B7-C6A9-469B-8AC2-D4B340DB43AF}"/>
              </a:ext>
            </a:extLst>
          </p:cNvPr>
          <p:cNvSpPr/>
          <p:nvPr/>
        </p:nvSpPr>
        <p:spPr>
          <a:xfrm>
            <a:off x="4123163" y="947181"/>
            <a:ext cx="1011822" cy="26509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1489AF4-7333-4FF5-9A19-2744E8E283BF}"/>
              </a:ext>
            </a:extLst>
          </p:cNvPr>
          <p:cNvSpPr/>
          <p:nvPr/>
        </p:nvSpPr>
        <p:spPr>
          <a:xfrm>
            <a:off x="7254414" y="1266582"/>
            <a:ext cx="1889586" cy="16038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511382"/>
      </p:ext>
    </p:extLst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3D29A1-759C-4DD0-B069-81A72EAC1BEA}"/>
              </a:ext>
            </a:extLst>
          </p:cNvPr>
          <p:cNvSpPr/>
          <p:nvPr/>
        </p:nvSpPr>
        <p:spPr>
          <a:xfrm>
            <a:off x="1315880" y="2034806"/>
            <a:ext cx="1180949" cy="21758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E22428-A75A-44E5-953A-87D2F55C83A0}"/>
              </a:ext>
            </a:extLst>
          </p:cNvPr>
          <p:cNvSpPr/>
          <p:nvPr/>
        </p:nvSpPr>
        <p:spPr>
          <a:xfrm>
            <a:off x="4406356" y="2510662"/>
            <a:ext cx="1431771" cy="20224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BE3FD3-E725-4B04-B4BD-F76DB9A351FF}"/>
              </a:ext>
            </a:extLst>
          </p:cNvPr>
          <p:cNvSpPr/>
          <p:nvPr/>
        </p:nvSpPr>
        <p:spPr>
          <a:xfrm>
            <a:off x="7155600" y="2561841"/>
            <a:ext cx="1687929" cy="8655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829733"/>
      </p:ext>
    </p:extLst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F05A24-18A7-4E12-A43F-9E5FAA91B2C5}"/>
              </a:ext>
            </a:extLst>
          </p:cNvPr>
          <p:cNvSpPr/>
          <p:nvPr/>
        </p:nvSpPr>
        <p:spPr>
          <a:xfrm>
            <a:off x="1330758" y="1908877"/>
            <a:ext cx="2454513" cy="20667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13AE6B-A76A-49FF-B4FF-37B58CDDA04F}"/>
              </a:ext>
            </a:extLst>
          </p:cNvPr>
          <p:cNvSpPr/>
          <p:nvPr/>
        </p:nvSpPr>
        <p:spPr>
          <a:xfrm>
            <a:off x="2757072" y="1145828"/>
            <a:ext cx="3242155" cy="20339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069865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7889A2-F029-49AB-8987-CDEB8372C553}"/>
              </a:ext>
            </a:extLst>
          </p:cNvPr>
          <p:cNvSpPr/>
          <p:nvPr/>
        </p:nvSpPr>
        <p:spPr>
          <a:xfrm>
            <a:off x="1192030" y="1625692"/>
            <a:ext cx="3121672" cy="24029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5A392D-C3BD-49D8-80A9-355093E2CBD2}"/>
              </a:ext>
            </a:extLst>
          </p:cNvPr>
          <p:cNvSpPr/>
          <p:nvPr/>
        </p:nvSpPr>
        <p:spPr>
          <a:xfrm>
            <a:off x="3592940" y="2075926"/>
            <a:ext cx="2841891" cy="1532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264036"/>
      </p:ext>
    </p:extLst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D540C5-2CA0-494E-9E42-432F38963D7B}"/>
              </a:ext>
            </a:extLst>
          </p:cNvPr>
          <p:cNvSpPr/>
          <p:nvPr/>
        </p:nvSpPr>
        <p:spPr>
          <a:xfrm>
            <a:off x="1454856" y="2710375"/>
            <a:ext cx="1252601" cy="13892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72F12D-0088-4CDB-B4DC-72C3201607E0}"/>
              </a:ext>
            </a:extLst>
          </p:cNvPr>
          <p:cNvSpPr/>
          <p:nvPr/>
        </p:nvSpPr>
        <p:spPr>
          <a:xfrm>
            <a:off x="3264745" y="2294993"/>
            <a:ext cx="2768612" cy="25924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2396536"/>
      </p:ext>
    </p:extLst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088B5D-A6B2-457F-85A5-DA0F1E0CA0A7}"/>
              </a:ext>
            </a:extLst>
          </p:cNvPr>
          <p:cNvSpPr/>
          <p:nvPr/>
        </p:nvSpPr>
        <p:spPr>
          <a:xfrm>
            <a:off x="1060612" y="1479076"/>
            <a:ext cx="2392774" cy="16150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589BA1-E97D-4991-BE73-44AF9B90D521}"/>
              </a:ext>
            </a:extLst>
          </p:cNvPr>
          <p:cNvSpPr/>
          <p:nvPr/>
        </p:nvSpPr>
        <p:spPr>
          <a:xfrm>
            <a:off x="4437766" y="1581911"/>
            <a:ext cx="1826132" cy="814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261845"/>
      </p:ext>
    </p:extLst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3771CC-5DA1-4A09-814F-D9529800335F}"/>
              </a:ext>
            </a:extLst>
          </p:cNvPr>
          <p:cNvSpPr/>
          <p:nvPr/>
        </p:nvSpPr>
        <p:spPr>
          <a:xfrm>
            <a:off x="1513039" y="1839756"/>
            <a:ext cx="2549875" cy="8761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8CB9D7-6095-4946-9A42-5AC846EA77DC}"/>
              </a:ext>
            </a:extLst>
          </p:cNvPr>
          <p:cNvSpPr/>
          <p:nvPr/>
        </p:nvSpPr>
        <p:spPr>
          <a:xfrm>
            <a:off x="3790502" y="1709691"/>
            <a:ext cx="1822747" cy="12146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9432332"/>
      </p:ext>
    </p:extLst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9A017A-7B0C-4EBC-8E0D-02477C3CFE5F}"/>
              </a:ext>
            </a:extLst>
          </p:cNvPr>
          <p:cNvSpPr/>
          <p:nvPr/>
        </p:nvSpPr>
        <p:spPr>
          <a:xfrm>
            <a:off x="938031" y="707475"/>
            <a:ext cx="3410651" cy="20461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738068-F51A-433A-92A9-03D23C48A83C}"/>
              </a:ext>
            </a:extLst>
          </p:cNvPr>
          <p:cNvSpPr/>
          <p:nvPr/>
        </p:nvSpPr>
        <p:spPr>
          <a:xfrm>
            <a:off x="3075154" y="2195008"/>
            <a:ext cx="1239995" cy="1401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5A4153-E2B9-42BC-96BF-B82D12EF5235}"/>
              </a:ext>
            </a:extLst>
          </p:cNvPr>
          <p:cNvSpPr/>
          <p:nvPr/>
        </p:nvSpPr>
        <p:spPr>
          <a:xfrm>
            <a:off x="7477468" y="1554345"/>
            <a:ext cx="1666532" cy="14325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674421"/>
      </p:ext>
    </p:extLst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4331E8-610C-4A00-A894-AC093B510BB3}"/>
              </a:ext>
            </a:extLst>
          </p:cNvPr>
          <p:cNvSpPr/>
          <p:nvPr/>
        </p:nvSpPr>
        <p:spPr>
          <a:xfrm>
            <a:off x="1789612" y="1257120"/>
            <a:ext cx="2546019" cy="8910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409901"/>
      </p:ext>
    </p:extLst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5B4702-FC23-4F54-912F-4FDB48599DF0}"/>
              </a:ext>
            </a:extLst>
          </p:cNvPr>
          <p:cNvSpPr/>
          <p:nvPr/>
        </p:nvSpPr>
        <p:spPr>
          <a:xfrm>
            <a:off x="1246139" y="2456672"/>
            <a:ext cx="3290102" cy="1149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010035"/>
      </p:ext>
    </p:extLst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639312-96E9-481D-AF00-91406C26F976}"/>
              </a:ext>
            </a:extLst>
          </p:cNvPr>
          <p:cNvSpPr/>
          <p:nvPr/>
        </p:nvSpPr>
        <p:spPr>
          <a:xfrm>
            <a:off x="1464625" y="988209"/>
            <a:ext cx="3580579" cy="20230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C60705-9CA4-45E5-965F-4024CF6EAB46}"/>
              </a:ext>
            </a:extLst>
          </p:cNvPr>
          <p:cNvSpPr/>
          <p:nvPr/>
        </p:nvSpPr>
        <p:spPr>
          <a:xfrm>
            <a:off x="3889384" y="888526"/>
            <a:ext cx="3200492" cy="21013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252519"/>
      </p:ext>
    </p:extLst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A4F64A-0263-41DC-8DA5-509DC0B9A490}"/>
              </a:ext>
            </a:extLst>
          </p:cNvPr>
          <p:cNvSpPr/>
          <p:nvPr/>
        </p:nvSpPr>
        <p:spPr>
          <a:xfrm>
            <a:off x="1283940" y="2143867"/>
            <a:ext cx="2660374" cy="2167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5144F-574D-4749-B893-225E386882A5}"/>
              </a:ext>
            </a:extLst>
          </p:cNvPr>
          <p:cNvSpPr/>
          <p:nvPr/>
        </p:nvSpPr>
        <p:spPr>
          <a:xfrm>
            <a:off x="4556286" y="826394"/>
            <a:ext cx="2323446" cy="22166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2994804"/>
      </p:ext>
    </p:extLst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F38A2F-9CF4-438A-A4D2-455F4B10DDFE}"/>
              </a:ext>
            </a:extLst>
          </p:cNvPr>
          <p:cNvSpPr/>
          <p:nvPr/>
        </p:nvSpPr>
        <p:spPr>
          <a:xfrm>
            <a:off x="1368282" y="2454641"/>
            <a:ext cx="2913703" cy="7329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104271"/>
      </p:ext>
    </p:extLst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6513F7-76C6-4B2F-9625-EFE45C2AA337}"/>
              </a:ext>
            </a:extLst>
          </p:cNvPr>
          <p:cNvSpPr/>
          <p:nvPr/>
        </p:nvSpPr>
        <p:spPr>
          <a:xfrm>
            <a:off x="985295" y="2450511"/>
            <a:ext cx="1060888" cy="20985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263963-F23E-4154-8E76-DE0DF9DE7B84}"/>
              </a:ext>
            </a:extLst>
          </p:cNvPr>
          <p:cNvSpPr/>
          <p:nvPr/>
        </p:nvSpPr>
        <p:spPr>
          <a:xfrm>
            <a:off x="3337920" y="2225342"/>
            <a:ext cx="1637982" cy="22546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36445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E9284A-74E7-4F3E-9FED-5CEA8C085F18}"/>
              </a:ext>
            </a:extLst>
          </p:cNvPr>
          <p:cNvSpPr/>
          <p:nvPr/>
        </p:nvSpPr>
        <p:spPr>
          <a:xfrm>
            <a:off x="1302339" y="917800"/>
            <a:ext cx="2233126" cy="22976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03362"/>
      </p:ext>
    </p:extLst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D670EC7-F1B0-423B-89DC-2452922C2DE6}"/>
              </a:ext>
            </a:extLst>
          </p:cNvPr>
          <p:cNvSpPr/>
          <p:nvPr/>
        </p:nvSpPr>
        <p:spPr>
          <a:xfrm>
            <a:off x="1152465" y="837276"/>
            <a:ext cx="2937329" cy="19238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E511A6-1792-40CB-BC44-27D41ADC84C8}"/>
              </a:ext>
            </a:extLst>
          </p:cNvPr>
          <p:cNvSpPr/>
          <p:nvPr/>
        </p:nvSpPr>
        <p:spPr>
          <a:xfrm>
            <a:off x="3064806" y="2388993"/>
            <a:ext cx="2529664" cy="10729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25AC272-FFC2-4484-91A7-28F2B823EB6F}"/>
              </a:ext>
            </a:extLst>
          </p:cNvPr>
          <p:cNvSpPr/>
          <p:nvPr/>
        </p:nvSpPr>
        <p:spPr>
          <a:xfrm>
            <a:off x="6937231" y="2502819"/>
            <a:ext cx="2206769" cy="17021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271489"/>
      </p:ext>
    </p:extLst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206143-DE49-4321-A66D-28BC38AF5142}"/>
              </a:ext>
            </a:extLst>
          </p:cNvPr>
          <p:cNvSpPr/>
          <p:nvPr/>
        </p:nvSpPr>
        <p:spPr>
          <a:xfrm>
            <a:off x="1437532" y="1659727"/>
            <a:ext cx="2052263" cy="7908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558BD0-E75A-4368-8F75-64992B75387C}"/>
              </a:ext>
            </a:extLst>
          </p:cNvPr>
          <p:cNvSpPr/>
          <p:nvPr/>
        </p:nvSpPr>
        <p:spPr>
          <a:xfrm>
            <a:off x="3094122" y="1507600"/>
            <a:ext cx="3147560" cy="26085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474251"/>
      </p:ext>
    </p:extLst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E534DB-A402-4CEE-B420-68BB7F23316A}"/>
              </a:ext>
            </a:extLst>
          </p:cNvPr>
          <p:cNvSpPr/>
          <p:nvPr/>
        </p:nvSpPr>
        <p:spPr>
          <a:xfrm>
            <a:off x="1266620" y="2094612"/>
            <a:ext cx="1113177" cy="25470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B754E81-4E10-425B-A4C2-8718C98196CD}"/>
              </a:ext>
            </a:extLst>
          </p:cNvPr>
          <p:cNvSpPr/>
          <p:nvPr/>
        </p:nvSpPr>
        <p:spPr>
          <a:xfrm>
            <a:off x="3912947" y="2444251"/>
            <a:ext cx="2288905" cy="1388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D128E9A-BCF9-4BCD-BA9F-F68C5721C122}"/>
              </a:ext>
            </a:extLst>
          </p:cNvPr>
          <p:cNvSpPr/>
          <p:nvPr/>
        </p:nvSpPr>
        <p:spPr>
          <a:xfrm>
            <a:off x="8047918" y="2174910"/>
            <a:ext cx="1096082" cy="8207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308016"/>
      </p:ext>
    </p:extLst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694D94-BB68-41A0-9D3C-7111DBFA07B6}"/>
              </a:ext>
            </a:extLst>
          </p:cNvPr>
          <p:cNvSpPr/>
          <p:nvPr/>
        </p:nvSpPr>
        <p:spPr>
          <a:xfrm>
            <a:off x="1467736" y="2398490"/>
            <a:ext cx="1632392" cy="19787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B1A381-8B03-4186-94DE-6A99EBB1C5D8}"/>
              </a:ext>
            </a:extLst>
          </p:cNvPr>
          <p:cNvSpPr/>
          <p:nvPr/>
        </p:nvSpPr>
        <p:spPr>
          <a:xfrm>
            <a:off x="3372084" y="2383187"/>
            <a:ext cx="1978684" cy="18805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305309"/>
      </p:ext>
    </p:extLst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F39C40-694C-4A86-BC17-A57C124D506E}"/>
              </a:ext>
            </a:extLst>
          </p:cNvPr>
          <p:cNvSpPr/>
          <p:nvPr/>
        </p:nvSpPr>
        <p:spPr>
          <a:xfrm>
            <a:off x="1630318" y="1080122"/>
            <a:ext cx="3402843" cy="26615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178683"/>
      </p:ext>
    </p:extLst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1C01AA-5FFF-4BAA-8E35-627719D3A780}"/>
              </a:ext>
            </a:extLst>
          </p:cNvPr>
          <p:cNvSpPr/>
          <p:nvPr/>
        </p:nvSpPr>
        <p:spPr>
          <a:xfrm>
            <a:off x="1459496" y="2036799"/>
            <a:ext cx="3231993" cy="24335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B5C344-4EA2-48F0-9039-3445D6548F21}"/>
              </a:ext>
            </a:extLst>
          </p:cNvPr>
          <p:cNvSpPr/>
          <p:nvPr/>
        </p:nvSpPr>
        <p:spPr>
          <a:xfrm>
            <a:off x="3418422" y="1360213"/>
            <a:ext cx="1534771" cy="10889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822672"/>
      </p:ext>
    </p:extLst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6D9D2E-9ABF-4704-9019-9CB95A206FB0}"/>
              </a:ext>
            </a:extLst>
          </p:cNvPr>
          <p:cNvSpPr/>
          <p:nvPr/>
        </p:nvSpPr>
        <p:spPr>
          <a:xfrm>
            <a:off x="1009964" y="1382769"/>
            <a:ext cx="3450401" cy="9882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867EBE6-8BA7-43E3-877B-012F65195740}"/>
              </a:ext>
            </a:extLst>
          </p:cNvPr>
          <p:cNvSpPr/>
          <p:nvPr/>
        </p:nvSpPr>
        <p:spPr>
          <a:xfrm>
            <a:off x="4434941" y="2151162"/>
            <a:ext cx="2542421" cy="23578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7F39DCD-3BD3-4C26-B92B-5425800D926F}"/>
              </a:ext>
            </a:extLst>
          </p:cNvPr>
          <p:cNvSpPr/>
          <p:nvPr/>
        </p:nvSpPr>
        <p:spPr>
          <a:xfrm>
            <a:off x="6719950" y="1597917"/>
            <a:ext cx="1774659" cy="22139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646997"/>
      </p:ext>
    </p:extLst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DDDE4F-0EF4-487E-964A-12A51AC81FA6}"/>
              </a:ext>
            </a:extLst>
          </p:cNvPr>
          <p:cNvSpPr/>
          <p:nvPr/>
        </p:nvSpPr>
        <p:spPr>
          <a:xfrm>
            <a:off x="1013298" y="2609992"/>
            <a:ext cx="1187616" cy="14250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040246"/>
      </p:ext>
    </p:extLst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5B07AB-424F-4AF5-A694-7E7BE3B9A9F3}"/>
              </a:ext>
            </a:extLst>
          </p:cNvPr>
          <p:cNvSpPr/>
          <p:nvPr/>
        </p:nvSpPr>
        <p:spPr>
          <a:xfrm>
            <a:off x="962888" y="1866421"/>
            <a:ext cx="3091902" cy="17370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69993"/>
      </p:ext>
    </p:extLst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80EE3C-78A3-41EC-BA68-171DE9CD0980}"/>
              </a:ext>
            </a:extLst>
          </p:cNvPr>
          <p:cNvSpPr/>
          <p:nvPr/>
        </p:nvSpPr>
        <p:spPr>
          <a:xfrm>
            <a:off x="992189" y="1277539"/>
            <a:ext cx="1726985" cy="14596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F3D065-D1AC-45A7-B9C5-748D4ACCFBEF}"/>
              </a:ext>
            </a:extLst>
          </p:cNvPr>
          <p:cNvSpPr/>
          <p:nvPr/>
        </p:nvSpPr>
        <p:spPr>
          <a:xfrm>
            <a:off x="3619076" y="2528411"/>
            <a:ext cx="2134063" cy="24620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1343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4DCEFC-0D89-4918-A4A1-B0408B5EC167}"/>
              </a:ext>
            </a:extLst>
          </p:cNvPr>
          <p:cNvSpPr/>
          <p:nvPr/>
        </p:nvSpPr>
        <p:spPr>
          <a:xfrm>
            <a:off x="1752454" y="2610276"/>
            <a:ext cx="3204035" cy="10587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170907"/>
      </p:ext>
    </p:extLst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BC1330-9993-4A21-A939-530F5E60F6AA}"/>
              </a:ext>
            </a:extLst>
          </p:cNvPr>
          <p:cNvSpPr/>
          <p:nvPr/>
        </p:nvSpPr>
        <p:spPr>
          <a:xfrm>
            <a:off x="1578602" y="2171897"/>
            <a:ext cx="2135834" cy="27110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5048424"/>
      </p:ext>
    </p:extLst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147AEFA-5A43-4C85-8FAD-D8EEC7F9772F}"/>
              </a:ext>
            </a:extLst>
          </p:cNvPr>
          <p:cNvSpPr/>
          <p:nvPr/>
        </p:nvSpPr>
        <p:spPr>
          <a:xfrm>
            <a:off x="1279693" y="1333711"/>
            <a:ext cx="1453871" cy="927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8225746"/>
      </p:ext>
    </p:extLst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57E124-BC60-476C-9250-9D3A4A443FD1}"/>
              </a:ext>
            </a:extLst>
          </p:cNvPr>
          <p:cNvSpPr/>
          <p:nvPr/>
        </p:nvSpPr>
        <p:spPr>
          <a:xfrm>
            <a:off x="1464144" y="962630"/>
            <a:ext cx="1820537" cy="2261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B07972C-FCA9-49E5-A1F5-71A5CE989835}"/>
              </a:ext>
            </a:extLst>
          </p:cNvPr>
          <p:cNvSpPr/>
          <p:nvPr/>
        </p:nvSpPr>
        <p:spPr>
          <a:xfrm>
            <a:off x="2814042" y="2136248"/>
            <a:ext cx="3440969" cy="16918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0252"/>
      </p:ext>
    </p:extLst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C80D4-E7E2-47D0-BB63-CF4B3A87B65C}"/>
              </a:ext>
            </a:extLst>
          </p:cNvPr>
          <p:cNvSpPr/>
          <p:nvPr/>
        </p:nvSpPr>
        <p:spPr>
          <a:xfrm>
            <a:off x="1060389" y="1075393"/>
            <a:ext cx="3329856" cy="12244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063002-4CB3-450F-B5DE-961F5C53AB66}"/>
              </a:ext>
            </a:extLst>
          </p:cNvPr>
          <p:cNvSpPr/>
          <p:nvPr/>
        </p:nvSpPr>
        <p:spPr>
          <a:xfrm>
            <a:off x="3396671" y="2098628"/>
            <a:ext cx="3429965" cy="10054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E050F1-D208-4300-8F3F-58717CEBD57F}"/>
              </a:ext>
            </a:extLst>
          </p:cNvPr>
          <p:cNvSpPr/>
          <p:nvPr/>
        </p:nvSpPr>
        <p:spPr>
          <a:xfrm>
            <a:off x="6917746" y="2387558"/>
            <a:ext cx="2226254" cy="11125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041403"/>
      </p:ext>
    </p:extLst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B7268A-A192-4800-ABDE-9F1575E1EDFA}"/>
              </a:ext>
            </a:extLst>
          </p:cNvPr>
          <p:cNvSpPr/>
          <p:nvPr/>
        </p:nvSpPr>
        <p:spPr>
          <a:xfrm>
            <a:off x="1055366" y="2315445"/>
            <a:ext cx="2898221" cy="15480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A4117D-818E-469F-B276-FE5FCF7EFC46}"/>
              </a:ext>
            </a:extLst>
          </p:cNvPr>
          <p:cNvSpPr/>
          <p:nvPr/>
        </p:nvSpPr>
        <p:spPr>
          <a:xfrm>
            <a:off x="4193467" y="1287281"/>
            <a:ext cx="2974968" cy="10591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0398148"/>
      </p:ext>
    </p:extLst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887049-9EBD-42E1-BB3F-3E1F5112F600}"/>
              </a:ext>
            </a:extLst>
          </p:cNvPr>
          <p:cNvSpPr/>
          <p:nvPr/>
        </p:nvSpPr>
        <p:spPr>
          <a:xfrm>
            <a:off x="1313073" y="2239524"/>
            <a:ext cx="1484376" cy="20010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48E1EE-6DA2-4873-8175-1EDCC2367AB7}"/>
              </a:ext>
            </a:extLst>
          </p:cNvPr>
          <p:cNvSpPr/>
          <p:nvPr/>
        </p:nvSpPr>
        <p:spPr>
          <a:xfrm>
            <a:off x="3794179" y="2070124"/>
            <a:ext cx="2829058" cy="20241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4455912"/>
      </p:ext>
    </p:extLst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6068FF-B585-4206-8242-65E6BF2F4457}"/>
              </a:ext>
            </a:extLst>
          </p:cNvPr>
          <p:cNvSpPr/>
          <p:nvPr/>
        </p:nvSpPr>
        <p:spPr>
          <a:xfrm>
            <a:off x="1010637" y="1609197"/>
            <a:ext cx="2789993" cy="10233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2972842"/>
      </p:ext>
    </p:extLst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FC8514-AD63-4F3C-A3D2-2E84C9093FD2}"/>
              </a:ext>
            </a:extLst>
          </p:cNvPr>
          <p:cNvSpPr/>
          <p:nvPr/>
        </p:nvSpPr>
        <p:spPr>
          <a:xfrm>
            <a:off x="1765301" y="1987118"/>
            <a:ext cx="3270196" cy="19218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2989A2-326E-432D-B28C-AAAA976E87F0}"/>
              </a:ext>
            </a:extLst>
          </p:cNvPr>
          <p:cNvSpPr/>
          <p:nvPr/>
        </p:nvSpPr>
        <p:spPr>
          <a:xfrm>
            <a:off x="2928379" y="713637"/>
            <a:ext cx="2323850" cy="26435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9D2388-3418-40AA-92E9-3B9BCB10ED6B}"/>
              </a:ext>
            </a:extLst>
          </p:cNvPr>
          <p:cNvSpPr/>
          <p:nvPr/>
        </p:nvSpPr>
        <p:spPr>
          <a:xfrm>
            <a:off x="6956871" y="2556608"/>
            <a:ext cx="1143476" cy="16745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7257689"/>
      </p:ext>
    </p:extLst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273B7F1-382E-41D8-9AF5-0A611E8D7597}"/>
              </a:ext>
            </a:extLst>
          </p:cNvPr>
          <p:cNvSpPr/>
          <p:nvPr/>
        </p:nvSpPr>
        <p:spPr>
          <a:xfrm>
            <a:off x="1627901" y="2045645"/>
            <a:ext cx="1512454" cy="17548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072900"/>
      </p:ext>
    </p:extLst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4309C7-A5AF-483C-A0D8-912F7BE0508D}"/>
              </a:ext>
            </a:extLst>
          </p:cNvPr>
          <p:cNvSpPr/>
          <p:nvPr/>
        </p:nvSpPr>
        <p:spPr>
          <a:xfrm>
            <a:off x="1351105" y="2073471"/>
            <a:ext cx="1674815" cy="16809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2C206A-0064-4022-A69D-E4BF6B89D1C1}"/>
              </a:ext>
            </a:extLst>
          </p:cNvPr>
          <p:cNvSpPr/>
          <p:nvPr/>
        </p:nvSpPr>
        <p:spPr>
          <a:xfrm>
            <a:off x="4550691" y="1651537"/>
            <a:ext cx="2302495" cy="10593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488378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CD1FA5-2EC2-4BB8-80DF-7FC670D944B0}"/>
              </a:ext>
            </a:extLst>
          </p:cNvPr>
          <p:cNvSpPr/>
          <p:nvPr/>
        </p:nvSpPr>
        <p:spPr>
          <a:xfrm>
            <a:off x="1075691" y="1387049"/>
            <a:ext cx="3621981" cy="12150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55BFB2-B73C-49B9-B4C8-6788FCFFD281}"/>
              </a:ext>
            </a:extLst>
          </p:cNvPr>
          <p:cNvSpPr/>
          <p:nvPr/>
        </p:nvSpPr>
        <p:spPr>
          <a:xfrm>
            <a:off x="3875516" y="764784"/>
            <a:ext cx="1169329" cy="23741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08AE17A-F11F-4D65-BBAA-2D0515C43E01}"/>
              </a:ext>
            </a:extLst>
          </p:cNvPr>
          <p:cNvSpPr/>
          <p:nvPr/>
        </p:nvSpPr>
        <p:spPr>
          <a:xfrm>
            <a:off x="7711823" y="1431575"/>
            <a:ext cx="1432177" cy="26140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3186941"/>
      </p:ext>
    </p:extLst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C108E7-8211-40DB-8A0C-D2477CB04B28}"/>
              </a:ext>
            </a:extLst>
          </p:cNvPr>
          <p:cNvSpPr/>
          <p:nvPr/>
        </p:nvSpPr>
        <p:spPr>
          <a:xfrm>
            <a:off x="1663270" y="929333"/>
            <a:ext cx="2726761" cy="23849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07FE28-3E6B-4C4A-BD22-286569B31827}"/>
              </a:ext>
            </a:extLst>
          </p:cNvPr>
          <p:cNvSpPr/>
          <p:nvPr/>
        </p:nvSpPr>
        <p:spPr>
          <a:xfrm>
            <a:off x="4227421" y="2649523"/>
            <a:ext cx="2442893" cy="25507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88DEC84-F602-4793-8A3C-B6740D964336}"/>
              </a:ext>
            </a:extLst>
          </p:cNvPr>
          <p:cNvSpPr/>
          <p:nvPr/>
        </p:nvSpPr>
        <p:spPr>
          <a:xfrm>
            <a:off x="7043986" y="1348807"/>
            <a:ext cx="2100014" cy="15248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0948558"/>
      </p:ext>
    </p:extLst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C0BD9C-7566-452B-9CC6-9779A6C26487}"/>
              </a:ext>
            </a:extLst>
          </p:cNvPr>
          <p:cNvSpPr/>
          <p:nvPr/>
        </p:nvSpPr>
        <p:spPr>
          <a:xfrm>
            <a:off x="1481955" y="923791"/>
            <a:ext cx="2812450" cy="17586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64591"/>
      </p:ext>
    </p:extLst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A4E392-C0FF-451E-9818-D3C912A48007}"/>
              </a:ext>
            </a:extLst>
          </p:cNvPr>
          <p:cNvSpPr/>
          <p:nvPr/>
        </p:nvSpPr>
        <p:spPr>
          <a:xfrm>
            <a:off x="1269848" y="1554872"/>
            <a:ext cx="2031096" cy="24087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7CADFB-CB10-4B92-8499-8367E9228A98}"/>
              </a:ext>
            </a:extLst>
          </p:cNvPr>
          <p:cNvSpPr/>
          <p:nvPr/>
        </p:nvSpPr>
        <p:spPr>
          <a:xfrm>
            <a:off x="2786675" y="1258516"/>
            <a:ext cx="2415609" cy="15254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C780752-03E3-47CC-9A44-FBEC72A58341}"/>
              </a:ext>
            </a:extLst>
          </p:cNvPr>
          <p:cNvSpPr/>
          <p:nvPr/>
        </p:nvSpPr>
        <p:spPr>
          <a:xfrm>
            <a:off x="7083606" y="2478568"/>
            <a:ext cx="2060394" cy="993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469006"/>
      </p:ext>
    </p:extLst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DAC19-0B4A-4F34-92AF-8C7410F7EA03}"/>
              </a:ext>
            </a:extLst>
          </p:cNvPr>
          <p:cNvSpPr/>
          <p:nvPr/>
        </p:nvSpPr>
        <p:spPr>
          <a:xfrm>
            <a:off x="1547715" y="2488759"/>
            <a:ext cx="1373003" cy="21949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578566"/>
      </p:ext>
    </p:extLst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B9D9CA-ED0B-4B71-BB2D-FC9180295985}"/>
              </a:ext>
            </a:extLst>
          </p:cNvPr>
          <p:cNvSpPr/>
          <p:nvPr/>
        </p:nvSpPr>
        <p:spPr>
          <a:xfrm>
            <a:off x="1753801" y="2371027"/>
            <a:ext cx="3530158" cy="10101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AEA28A-2CEF-4CE3-80B9-C51E48231F5C}"/>
              </a:ext>
            </a:extLst>
          </p:cNvPr>
          <p:cNvSpPr/>
          <p:nvPr/>
        </p:nvSpPr>
        <p:spPr>
          <a:xfrm>
            <a:off x="4384302" y="1707660"/>
            <a:ext cx="3649422" cy="1519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8323C7-5A5D-4CD5-BD9E-09A6948BB594}"/>
              </a:ext>
            </a:extLst>
          </p:cNvPr>
          <p:cNvSpPr/>
          <p:nvPr/>
        </p:nvSpPr>
        <p:spPr>
          <a:xfrm>
            <a:off x="8161575" y="1003142"/>
            <a:ext cx="982425" cy="8975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991950"/>
      </p:ext>
    </p:extLst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01FBBD-15CF-44B3-B492-5E77E1E510AC}"/>
              </a:ext>
            </a:extLst>
          </p:cNvPr>
          <p:cNvSpPr/>
          <p:nvPr/>
        </p:nvSpPr>
        <p:spPr>
          <a:xfrm>
            <a:off x="1630185" y="2119664"/>
            <a:ext cx="3183737" cy="8211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683979-EC18-4CE2-A9E2-36A46829F886}"/>
              </a:ext>
            </a:extLst>
          </p:cNvPr>
          <p:cNvSpPr/>
          <p:nvPr/>
        </p:nvSpPr>
        <p:spPr>
          <a:xfrm>
            <a:off x="3012863" y="1784558"/>
            <a:ext cx="1978849" cy="10693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9089836"/>
      </p:ext>
    </p:extLst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895690-A974-467F-B0EC-E6565D6C51AD}"/>
              </a:ext>
            </a:extLst>
          </p:cNvPr>
          <p:cNvSpPr/>
          <p:nvPr/>
        </p:nvSpPr>
        <p:spPr>
          <a:xfrm>
            <a:off x="1172424" y="2702053"/>
            <a:ext cx="1479813" cy="17844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0F9C6F-3D4F-40BC-8DA9-1744929C9D65}"/>
              </a:ext>
            </a:extLst>
          </p:cNvPr>
          <p:cNvSpPr/>
          <p:nvPr/>
        </p:nvSpPr>
        <p:spPr>
          <a:xfrm>
            <a:off x="3233975" y="1519103"/>
            <a:ext cx="2514904" cy="804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1FBA31-9066-4318-94D0-8ED9A985C186}"/>
              </a:ext>
            </a:extLst>
          </p:cNvPr>
          <p:cNvSpPr/>
          <p:nvPr/>
        </p:nvSpPr>
        <p:spPr>
          <a:xfrm>
            <a:off x="6608670" y="1279405"/>
            <a:ext cx="1230892" cy="8191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384762"/>
      </p:ext>
    </p:extLst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8096E78-8DB5-4D5F-A12F-F0455C159477}"/>
              </a:ext>
            </a:extLst>
          </p:cNvPr>
          <p:cNvSpPr/>
          <p:nvPr/>
        </p:nvSpPr>
        <p:spPr>
          <a:xfrm>
            <a:off x="944053" y="881220"/>
            <a:ext cx="3591141" cy="17233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2C0F0C-FF7C-47EB-8228-91B78809546A}"/>
              </a:ext>
            </a:extLst>
          </p:cNvPr>
          <p:cNvSpPr/>
          <p:nvPr/>
        </p:nvSpPr>
        <p:spPr>
          <a:xfrm>
            <a:off x="3400464" y="1405471"/>
            <a:ext cx="3022311" cy="19550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2602605"/>
      </p:ext>
    </p:extLst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6CFBB0-7CB3-4D41-92C3-97D17F87A057}"/>
              </a:ext>
            </a:extLst>
          </p:cNvPr>
          <p:cNvSpPr/>
          <p:nvPr/>
        </p:nvSpPr>
        <p:spPr>
          <a:xfrm>
            <a:off x="1035547" y="2645493"/>
            <a:ext cx="2567454" cy="19776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48EAC6-92A1-4951-BE10-8D76AD3A4098}"/>
              </a:ext>
            </a:extLst>
          </p:cNvPr>
          <p:cNvSpPr/>
          <p:nvPr/>
        </p:nvSpPr>
        <p:spPr>
          <a:xfrm>
            <a:off x="4027234" y="943176"/>
            <a:ext cx="2781178" cy="10730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5011049"/>
      </p:ext>
    </p:extLst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CEEC3A-BA5A-4AFE-9EC4-4F0C89F6123C}"/>
              </a:ext>
            </a:extLst>
          </p:cNvPr>
          <p:cNvSpPr/>
          <p:nvPr/>
        </p:nvSpPr>
        <p:spPr>
          <a:xfrm>
            <a:off x="1481412" y="2486401"/>
            <a:ext cx="2174242" cy="9477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855020-3E44-4DAF-9791-8E15A85A090C}"/>
              </a:ext>
            </a:extLst>
          </p:cNvPr>
          <p:cNvSpPr/>
          <p:nvPr/>
        </p:nvSpPr>
        <p:spPr>
          <a:xfrm>
            <a:off x="2874489" y="2654928"/>
            <a:ext cx="3122894" cy="9781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472772-F101-45AB-9421-46A46BE25DCE}"/>
              </a:ext>
            </a:extLst>
          </p:cNvPr>
          <p:cNvSpPr/>
          <p:nvPr/>
        </p:nvSpPr>
        <p:spPr>
          <a:xfrm>
            <a:off x="6870063" y="725978"/>
            <a:ext cx="2273937" cy="2200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104062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EEF353-451B-4F4E-97D4-C2DB96B78AC7}"/>
              </a:ext>
            </a:extLst>
          </p:cNvPr>
          <p:cNvSpPr/>
          <p:nvPr/>
        </p:nvSpPr>
        <p:spPr>
          <a:xfrm>
            <a:off x="1639122" y="1805169"/>
            <a:ext cx="1902287" cy="23298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9CCB115-7980-487B-94DB-9AF75452631F}"/>
              </a:ext>
            </a:extLst>
          </p:cNvPr>
          <p:cNvSpPr/>
          <p:nvPr/>
        </p:nvSpPr>
        <p:spPr>
          <a:xfrm>
            <a:off x="4285540" y="1103075"/>
            <a:ext cx="2485854" cy="23363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835559"/>
      </p:ext>
    </p:extLst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A92915-FD46-4A81-9160-9F53059E6228}"/>
              </a:ext>
            </a:extLst>
          </p:cNvPr>
          <p:cNvSpPr/>
          <p:nvPr/>
        </p:nvSpPr>
        <p:spPr>
          <a:xfrm>
            <a:off x="1817762" y="1068929"/>
            <a:ext cx="2389820" cy="2270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C8008-FC7F-4D2A-BA1B-F8027D321C36}"/>
              </a:ext>
            </a:extLst>
          </p:cNvPr>
          <p:cNvSpPr/>
          <p:nvPr/>
        </p:nvSpPr>
        <p:spPr>
          <a:xfrm>
            <a:off x="4386931" y="1669692"/>
            <a:ext cx="3617086" cy="18810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8932418"/>
      </p:ext>
    </p:extLst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34D25D-13BA-45D9-832A-CF840E9D47D6}"/>
              </a:ext>
            </a:extLst>
          </p:cNvPr>
          <p:cNvSpPr/>
          <p:nvPr/>
        </p:nvSpPr>
        <p:spPr>
          <a:xfrm>
            <a:off x="1403127" y="1453017"/>
            <a:ext cx="2204960" cy="22124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EDE000C-149A-4E54-8F28-6AA52A321490}"/>
              </a:ext>
            </a:extLst>
          </p:cNvPr>
          <p:cNvSpPr/>
          <p:nvPr/>
        </p:nvSpPr>
        <p:spPr>
          <a:xfrm>
            <a:off x="3712599" y="2174891"/>
            <a:ext cx="2309900" cy="23431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09225ED-19B2-421F-9166-605007DF48E5}"/>
              </a:ext>
            </a:extLst>
          </p:cNvPr>
          <p:cNvSpPr/>
          <p:nvPr/>
        </p:nvSpPr>
        <p:spPr>
          <a:xfrm>
            <a:off x="6864243" y="1127985"/>
            <a:ext cx="2279757" cy="25760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410766"/>
      </p:ext>
    </p:extLst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E7DD41-8107-4291-BA4A-D40939589893}"/>
              </a:ext>
            </a:extLst>
          </p:cNvPr>
          <p:cNvSpPr/>
          <p:nvPr/>
        </p:nvSpPr>
        <p:spPr>
          <a:xfrm>
            <a:off x="1678954" y="1638092"/>
            <a:ext cx="2094025" cy="17362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792353"/>
      </p:ext>
    </p:extLst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EF08D4-E2A5-43F6-A3A9-511E7209B029}"/>
              </a:ext>
            </a:extLst>
          </p:cNvPr>
          <p:cNvSpPr/>
          <p:nvPr/>
        </p:nvSpPr>
        <p:spPr>
          <a:xfrm>
            <a:off x="1264374" y="1008308"/>
            <a:ext cx="2800350" cy="1090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B0DD582-B021-4603-8FCB-50762F666F4B}"/>
              </a:ext>
            </a:extLst>
          </p:cNvPr>
          <p:cNvSpPr/>
          <p:nvPr/>
        </p:nvSpPr>
        <p:spPr>
          <a:xfrm>
            <a:off x="3493151" y="2591373"/>
            <a:ext cx="2915988" cy="1460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BAF482-782D-4483-A367-4A660D3F00A9}"/>
              </a:ext>
            </a:extLst>
          </p:cNvPr>
          <p:cNvSpPr/>
          <p:nvPr/>
        </p:nvSpPr>
        <p:spPr>
          <a:xfrm>
            <a:off x="7866956" y="1388122"/>
            <a:ext cx="1277044" cy="746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657378"/>
      </p:ext>
    </p:extLst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0E87C-7391-4E2A-B007-6B83AFD6B279}"/>
              </a:ext>
            </a:extLst>
          </p:cNvPr>
          <p:cNvSpPr/>
          <p:nvPr/>
        </p:nvSpPr>
        <p:spPr>
          <a:xfrm>
            <a:off x="1231617" y="2153504"/>
            <a:ext cx="2077317" cy="2148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4F3B80-123E-4116-9124-B0150B88FD3E}"/>
              </a:ext>
            </a:extLst>
          </p:cNvPr>
          <p:cNvSpPr/>
          <p:nvPr/>
        </p:nvSpPr>
        <p:spPr>
          <a:xfrm>
            <a:off x="4366081" y="1176744"/>
            <a:ext cx="1946038" cy="16686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A2A5B9-7940-451D-AA5E-26BE9C111C93}"/>
              </a:ext>
            </a:extLst>
          </p:cNvPr>
          <p:cNvSpPr/>
          <p:nvPr/>
        </p:nvSpPr>
        <p:spPr>
          <a:xfrm>
            <a:off x="7248423" y="1947366"/>
            <a:ext cx="1031964" cy="12292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746308"/>
      </p:ext>
    </p:extLst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1CF8C9-0E32-4521-A8D8-D40932D0A894}"/>
              </a:ext>
            </a:extLst>
          </p:cNvPr>
          <p:cNvSpPr/>
          <p:nvPr/>
        </p:nvSpPr>
        <p:spPr>
          <a:xfrm>
            <a:off x="1759663" y="2121218"/>
            <a:ext cx="1559860" cy="23992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CA9A5A-33E0-4112-8DE3-D8CDE4F41C22}"/>
              </a:ext>
            </a:extLst>
          </p:cNvPr>
          <p:cNvSpPr/>
          <p:nvPr/>
        </p:nvSpPr>
        <p:spPr>
          <a:xfrm>
            <a:off x="4183978" y="1212813"/>
            <a:ext cx="3533661" cy="2354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921086"/>
      </p:ext>
    </p:extLst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BC6E4B-BDAF-4712-B63B-9736E345EF8B}"/>
              </a:ext>
            </a:extLst>
          </p:cNvPr>
          <p:cNvSpPr/>
          <p:nvPr/>
        </p:nvSpPr>
        <p:spPr>
          <a:xfrm>
            <a:off x="1141388" y="730099"/>
            <a:ext cx="2814076" cy="9495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C386E3-8493-477B-8F1C-ED0BDDD8C81D}"/>
              </a:ext>
            </a:extLst>
          </p:cNvPr>
          <p:cNvSpPr/>
          <p:nvPr/>
        </p:nvSpPr>
        <p:spPr>
          <a:xfrm>
            <a:off x="3392086" y="2624572"/>
            <a:ext cx="3061045" cy="1238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08632"/>
      </p:ext>
    </p:extLst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B3CE81-3E92-4FD7-AAB8-C58F7E06169F}"/>
              </a:ext>
            </a:extLst>
          </p:cNvPr>
          <p:cNvSpPr/>
          <p:nvPr/>
        </p:nvSpPr>
        <p:spPr>
          <a:xfrm>
            <a:off x="1257796" y="1047640"/>
            <a:ext cx="1839867" cy="25830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7C5076-DD68-41E8-B5A1-012DD4CB1291}"/>
              </a:ext>
            </a:extLst>
          </p:cNvPr>
          <p:cNvSpPr/>
          <p:nvPr/>
        </p:nvSpPr>
        <p:spPr>
          <a:xfrm>
            <a:off x="3800858" y="1422998"/>
            <a:ext cx="2626919" cy="26968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1530AF-A536-4BDD-B256-494DA2CC0417}"/>
              </a:ext>
            </a:extLst>
          </p:cNvPr>
          <p:cNvSpPr/>
          <p:nvPr/>
        </p:nvSpPr>
        <p:spPr>
          <a:xfrm>
            <a:off x="6505039" y="889781"/>
            <a:ext cx="2638961" cy="20207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7413087"/>
      </p:ext>
    </p:extLst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B0272E-6FA7-40DD-B2D3-0D7D086B5F1E}"/>
              </a:ext>
            </a:extLst>
          </p:cNvPr>
          <p:cNvSpPr/>
          <p:nvPr/>
        </p:nvSpPr>
        <p:spPr>
          <a:xfrm>
            <a:off x="1552680" y="847348"/>
            <a:ext cx="3025721" cy="24486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797DF0-80F2-4228-A8AB-1024D5478636}"/>
              </a:ext>
            </a:extLst>
          </p:cNvPr>
          <p:cNvSpPr/>
          <p:nvPr/>
        </p:nvSpPr>
        <p:spPr>
          <a:xfrm>
            <a:off x="2764145" y="1168390"/>
            <a:ext cx="2377913" cy="8972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7293541"/>
      </p:ext>
    </p:extLst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BFAAD2-61D3-4249-B0CF-4DA3CBADE425}"/>
              </a:ext>
            </a:extLst>
          </p:cNvPr>
          <p:cNvSpPr/>
          <p:nvPr/>
        </p:nvSpPr>
        <p:spPr>
          <a:xfrm>
            <a:off x="1181315" y="1747689"/>
            <a:ext cx="1410174" cy="13137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581FE5-6588-45D2-AD48-92F1FD17EDF4}"/>
              </a:ext>
            </a:extLst>
          </p:cNvPr>
          <p:cNvSpPr/>
          <p:nvPr/>
        </p:nvSpPr>
        <p:spPr>
          <a:xfrm>
            <a:off x="3855072" y="2367845"/>
            <a:ext cx="1453076" cy="15955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722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513916-1D61-49D7-9330-256A9C67AB8F}"/>
              </a:ext>
            </a:extLst>
          </p:cNvPr>
          <p:cNvSpPr/>
          <p:nvPr/>
        </p:nvSpPr>
        <p:spPr>
          <a:xfrm>
            <a:off x="1493557" y="1223179"/>
            <a:ext cx="1713723" cy="18880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2892166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BD0306-CCA1-4C46-AFB3-0CA9BB6BB1D4}"/>
              </a:ext>
            </a:extLst>
          </p:cNvPr>
          <p:cNvSpPr/>
          <p:nvPr/>
        </p:nvSpPr>
        <p:spPr>
          <a:xfrm>
            <a:off x="1346887" y="1108377"/>
            <a:ext cx="1594734" cy="15728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CC191F3-8CAF-4390-B11F-C58A68F4FEBE}"/>
              </a:ext>
            </a:extLst>
          </p:cNvPr>
          <p:cNvSpPr/>
          <p:nvPr/>
        </p:nvSpPr>
        <p:spPr>
          <a:xfrm>
            <a:off x="4279660" y="1813899"/>
            <a:ext cx="2010953" cy="16002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D1FD9-D51E-4AEF-8DA9-E96C929C3DDB}"/>
              </a:ext>
            </a:extLst>
          </p:cNvPr>
          <p:cNvSpPr/>
          <p:nvPr/>
        </p:nvSpPr>
        <p:spPr>
          <a:xfrm>
            <a:off x="6583917" y="1197084"/>
            <a:ext cx="1274448" cy="9799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9037059"/>
      </p:ext>
    </p:extLst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164E3A-3D5A-4034-8A11-6E32B67EBC55}"/>
              </a:ext>
            </a:extLst>
          </p:cNvPr>
          <p:cNvSpPr/>
          <p:nvPr/>
        </p:nvSpPr>
        <p:spPr>
          <a:xfrm>
            <a:off x="1665250" y="1567395"/>
            <a:ext cx="3496505" cy="8092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1DD1FF-D13A-4199-AA1E-C2501C3D0C40}"/>
              </a:ext>
            </a:extLst>
          </p:cNvPr>
          <p:cNvSpPr/>
          <p:nvPr/>
        </p:nvSpPr>
        <p:spPr>
          <a:xfrm>
            <a:off x="4379132" y="1918427"/>
            <a:ext cx="3262448" cy="19976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0235204"/>
      </p:ext>
    </p:extLst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4C1BE3-4C19-48E0-AC38-2DBCE624FF00}"/>
              </a:ext>
            </a:extLst>
          </p:cNvPr>
          <p:cNvSpPr/>
          <p:nvPr/>
        </p:nvSpPr>
        <p:spPr>
          <a:xfrm>
            <a:off x="1444265" y="2596402"/>
            <a:ext cx="2138147" cy="13555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19AB53-ACA3-4352-AB39-EC35DBDAA835}"/>
              </a:ext>
            </a:extLst>
          </p:cNvPr>
          <p:cNvSpPr/>
          <p:nvPr/>
        </p:nvSpPr>
        <p:spPr>
          <a:xfrm>
            <a:off x="3953479" y="2133076"/>
            <a:ext cx="1863402" cy="8512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4DB277C-0DD7-4195-8467-1F018D011917}"/>
              </a:ext>
            </a:extLst>
          </p:cNvPr>
          <p:cNvSpPr/>
          <p:nvPr/>
        </p:nvSpPr>
        <p:spPr>
          <a:xfrm>
            <a:off x="7231736" y="2316083"/>
            <a:ext cx="1912264" cy="24357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771032"/>
      </p:ext>
    </p:extLst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313530-FD95-438D-9496-226D76F7C65F}"/>
              </a:ext>
            </a:extLst>
          </p:cNvPr>
          <p:cNvSpPr/>
          <p:nvPr/>
        </p:nvSpPr>
        <p:spPr>
          <a:xfrm>
            <a:off x="1348500" y="1014810"/>
            <a:ext cx="1948841" cy="23849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51F84D-64C0-4B62-A8FF-2B1D38D573E2}"/>
              </a:ext>
            </a:extLst>
          </p:cNvPr>
          <p:cNvSpPr/>
          <p:nvPr/>
        </p:nvSpPr>
        <p:spPr>
          <a:xfrm>
            <a:off x="4295625" y="1618041"/>
            <a:ext cx="3074684" cy="1231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2077D4-F210-44E6-B308-D842AA739991}"/>
              </a:ext>
            </a:extLst>
          </p:cNvPr>
          <p:cNvSpPr/>
          <p:nvPr/>
        </p:nvSpPr>
        <p:spPr>
          <a:xfrm>
            <a:off x="6906352" y="2033301"/>
            <a:ext cx="2237648" cy="8978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7579667"/>
      </p:ext>
    </p:extLst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1B2089-1C37-48D5-A0D8-65DCECD45501}"/>
              </a:ext>
            </a:extLst>
          </p:cNvPr>
          <p:cNvSpPr/>
          <p:nvPr/>
        </p:nvSpPr>
        <p:spPr>
          <a:xfrm>
            <a:off x="1649788" y="1079876"/>
            <a:ext cx="2074955" cy="15797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3330670"/>
      </p:ext>
    </p:extLst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6A6A83-E4DB-4A7B-A7C4-86543FBC9414}"/>
              </a:ext>
            </a:extLst>
          </p:cNvPr>
          <p:cNvSpPr/>
          <p:nvPr/>
        </p:nvSpPr>
        <p:spPr>
          <a:xfrm>
            <a:off x="1182326" y="1922328"/>
            <a:ext cx="915250" cy="25715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1DD394-DB04-4033-87CD-7C5F2C5CC6D4}"/>
              </a:ext>
            </a:extLst>
          </p:cNvPr>
          <p:cNvSpPr/>
          <p:nvPr/>
        </p:nvSpPr>
        <p:spPr>
          <a:xfrm>
            <a:off x="4075831" y="1027303"/>
            <a:ext cx="2732043" cy="2140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0183221"/>
      </p:ext>
    </p:extLst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F36AAB-9642-4676-8684-736C1059F716}"/>
              </a:ext>
            </a:extLst>
          </p:cNvPr>
          <p:cNvSpPr/>
          <p:nvPr/>
        </p:nvSpPr>
        <p:spPr>
          <a:xfrm>
            <a:off x="1188741" y="1097486"/>
            <a:ext cx="3313444" cy="27421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2051483"/>
      </p:ext>
    </p:extLst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85CBBE-EDCE-46B3-8F9F-037251E8056E}"/>
              </a:ext>
            </a:extLst>
          </p:cNvPr>
          <p:cNvSpPr/>
          <p:nvPr/>
        </p:nvSpPr>
        <p:spPr>
          <a:xfrm>
            <a:off x="1675267" y="2099588"/>
            <a:ext cx="1487891" cy="1006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52777D-DBE9-4A95-BAAB-ABCD32F611B4}"/>
              </a:ext>
            </a:extLst>
          </p:cNvPr>
          <p:cNvSpPr/>
          <p:nvPr/>
        </p:nvSpPr>
        <p:spPr>
          <a:xfrm>
            <a:off x="3967314" y="1800563"/>
            <a:ext cx="3279858" cy="18089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8506210"/>
      </p:ext>
    </p:extLst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F7952F-7627-41FB-8475-0BD435BCF3A8}"/>
              </a:ext>
            </a:extLst>
          </p:cNvPr>
          <p:cNvSpPr/>
          <p:nvPr/>
        </p:nvSpPr>
        <p:spPr>
          <a:xfrm>
            <a:off x="1031907" y="2426865"/>
            <a:ext cx="3004735" cy="11905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25ED37-DAC1-4900-A781-F0B759330924}"/>
              </a:ext>
            </a:extLst>
          </p:cNvPr>
          <p:cNvSpPr/>
          <p:nvPr/>
        </p:nvSpPr>
        <p:spPr>
          <a:xfrm>
            <a:off x="3345178" y="1262677"/>
            <a:ext cx="994297" cy="7905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068992"/>
      </p:ext>
    </p:extLst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519A76-2E3E-449F-8127-8E21FCFD5185}"/>
              </a:ext>
            </a:extLst>
          </p:cNvPr>
          <p:cNvSpPr/>
          <p:nvPr/>
        </p:nvSpPr>
        <p:spPr>
          <a:xfrm>
            <a:off x="1223853" y="806289"/>
            <a:ext cx="2493071" cy="23282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511185"/>
      </p:ext>
    </p:extLst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5F99C0-6F85-4A0F-8727-753440810A7D}"/>
              </a:ext>
            </a:extLst>
          </p:cNvPr>
          <p:cNvSpPr/>
          <p:nvPr/>
        </p:nvSpPr>
        <p:spPr>
          <a:xfrm>
            <a:off x="1707588" y="1713399"/>
            <a:ext cx="2696023" cy="2126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02581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639B2B-DAF5-4FA6-8FD9-10509EEB64DD}"/>
              </a:ext>
            </a:extLst>
          </p:cNvPr>
          <p:cNvSpPr/>
          <p:nvPr/>
        </p:nvSpPr>
        <p:spPr>
          <a:xfrm>
            <a:off x="953136" y="1870727"/>
            <a:ext cx="966594" cy="1731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0C2DC4-53AE-4403-89BE-E9372011F393}"/>
              </a:ext>
            </a:extLst>
          </p:cNvPr>
          <p:cNvSpPr/>
          <p:nvPr/>
        </p:nvSpPr>
        <p:spPr>
          <a:xfrm>
            <a:off x="3772610" y="857548"/>
            <a:ext cx="1799511" cy="11540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669861"/>
      </p:ext>
    </p:extLst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C528213-455E-4AFA-891F-A180F652CDB2}"/>
              </a:ext>
            </a:extLst>
          </p:cNvPr>
          <p:cNvSpPr/>
          <p:nvPr/>
        </p:nvSpPr>
        <p:spPr>
          <a:xfrm>
            <a:off x="1434362" y="1166768"/>
            <a:ext cx="953856" cy="10157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2455977"/>
      </p:ext>
    </p:extLst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E07588-EF5B-4A9C-89DC-BF02400633FF}"/>
              </a:ext>
            </a:extLst>
          </p:cNvPr>
          <p:cNvSpPr/>
          <p:nvPr/>
        </p:nvSpPr>
        <p:spPr>
          <a:xfrm>
            <a:off x="1728173" y="1424877"/>
            <a:ext cx="1882005" cy="8728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29848E-6133-402C-8865-874322F79409}"/>
              </a:ext>
            </a:extLst>
          </p:cNvPr>
          <p:cNvSpPr/>
          <p:nvPr/>
        </p:nvSpPr>
        <p:spPr>
          <a:xfrm>
            <a:off x="3890201" y="2072695"/>
            <a:ext cx="1023727" cy="18827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4F660-FAFC-4702-A3DE-CEC812C1A77F}"/>
              </a:ext>
            </a:extLst>
          </p:cNvPr>
          <p:cNvSpPr/>
          <p:nvPr/>
        </p:nvSpPr>
        <p:spPr>
          <a:xfrm>
            <a:off x="7355337" y="1335433"/>
            <a:ext cx="1788663" cy="17690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375971"/>
      </p:ext>
    </p:extLst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3D99FD-438B-4826-AEC9-C3FEC7AB94BC}"/>
              </a:ext>
            </a:extLst>
          </p:cNvPr>
          <p:cNvSpPr/>
          <p:nvPr/>
        </p:nvSpPr>
        <p:spPr>
          <a:xfrm>
            <a:off x="1466883" y="1326538"/>
            <a:ext cx="2442673" cy="23251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539917"/>
      </p:ext>
    </p:extLst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BA28B7-7518-4CDF-A393-AF1E525D7410}"/>
              </a:ext>
            </a:extLst>
          </p:cNvPr>
          <p:cNvSpPr/>
          <p:nvPr/>
        </p:nvSpPr>
        <p:spPr>
          <a:xfrm>
            <a:off x="1117772" y="1838467"/>
            <a:ext cx="2479737" cy="1053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0EAE3C-B4E0-4BBF-9758-C792EA9D06DD}"/>
              </a:ext>
            </a:extLst>
          </p:cNvPr>
          <p:cNvSpPr/>
          <p:nvPr/>
        </p:nvSpPr>
        <p:spPr>
          <a:xfrm>
            <a:off x="3647384" y="1867216"/>
            <a:ext cx="2921654" cy="18710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808150"/>
      </p:ext>
    </p:extLst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B46E48-2A6A-4728-B77E-79740A7BC781}"/>
              </a:ext>
            </a:extLst>
          </p:cNvPr>
          <p:cNvSpPr/>
          <p:nvPr/>
        </p:nvSpPr>
        <p:spPr>
          <a:xfrm>
            <a:off x="1616663" y="1330406"/>
            <a:ext cx="2754750" cy="2201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A45288-3963-4A33-80F5-5258B6FA0AD4}"/>
              </a:ext>
            </a:extLst>
          </p:cNvPr>
          <p:cNvSpPr/>
          <p:nvPr/>
        </p:nvSpPr>
        <p:spPr>
          <a:xfrm>
            <a:off x="3288191" y="816711"/>
            <a:ext cx="2392131" cy="13060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535628"/>
      </p:ext>
    </p:extLst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C2D301-C5AB-4FA7-B647-1A5B55769B36}"/>
              </a:ext>
            </a:extLst>
          </p:cNvPr>
          <p:cNvSpPr/>
          <p:nvPr/>
        </p:nvSpPr>
        <p:spPr>
          <a:xfrm>
            <a:off x="1096485" y="1643171"/>
            <a:ext cx="2586214" cy="23098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5787656"/>
      </p:ext>
    </p:extLst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7D1DCC-A108-46B5-BF27-2E2C24357BA5}"/>
              </a:ext>
            </a:extLst>
          </p:cNvPr>
          <p:cNvSpPr/>
          <p:nvPr/>
        </p:nvSpPr>
        <p:spPr>
          <a:xfrm>
            <a:off x="1381318" y="1005942"/>
            <a:ext cx="2999552" cy="10420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4468652"/>
      </p:ext>
    </p:extLst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1AFE91-14E5-4536-98FF-2DFD3DD9B43A}"/>
              </a:ext>
            </a:extLst>
          </p:cNvPr>
          <p:cNvSpPr/>
          <p:nvPr/>
        </p:nvSpPr>
        <p:spPr>
          <a:xfrm>
            <a:off x="1753546" y="2263738"/>
            <a:ext cx="2856119" cy="19634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23388"/>
      </p:ext>
    </p:extLst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099998-C789-4DE2-87F6-4873397BAFB8}"/>
              </a:ext>
            </a:extLst>
          </p:cNvPr>
          <p:cNvSpPr/>
          <p:nvPr/>
        </p:nvSpPr>
        <p:spPr>
          <a:xfrm>
            <a:off x="1256073" y="1536294"/>
            <a:ext cx="1761555" cy="12273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B5E2AA-CD80-4DC4-B037-560D33405820}"/>
              </a:ext>
            </a:extLst>
          </p:cNvPr>
          <p:cNvSpPr/>
          <p:nvPr/>
        </p:nvSpPr>
        <p:spPr>
          <a:xfrm>
            <a:off x="3164542" y="1187614"/>
            <a:ext cx="3056853" cy="21330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C70D243-E033-4CB8-91CB-C88882C4DD29}"/>
              </a:ext>
            </a:extLst>
          </p:cNvPr>
          <p:cNvSpPr/>
          <p:nvPr/>
        </p:nvSpPr>
        <p:spPr>
          <a:xfrm>
            <a:off x="7161728" y="1403508"/>
            <a:ext cx="1982272" cy="7676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727634"/>
      </p:ext>
    </p:extLst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A64250E-FCAA-40FD-BFDD-8EB8B144BB2F}"/>
              </a:ext>
            </a:extLst>
          </p:cNvPr>
          <p:cNvSpPr/>
          <p:nvPr/>
        </p:nvSpPr>
        <p:spPr>
          <a:xfrm>
            <a:off x="1329234" y="1677182"/>
            <a:ext cx="2260392" cy="10100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199724-5D20-445A-9831-8EB028C7E93D}"/>
              </a:ext>
            </a:extLst>
          </p:cNvPr>
          <p:cNvSpPr/>
          <p:nvPr/>
        </p:nvSpPr>
        <p:spPr>
          <a:xfrm>
            <a:off x="4083571" y="963173"/>
            <a:ext cx="1736752" cy="2233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710B8D4-9C56-4031-86F0-690EAC352F4B}"/>
              </a:ext>
            </a:extLst>
          </p:cNvPr>
          <p:cNvSpPr/>
          <p:nvPr/>
        </p:nvSpPr>
        <p:spPr>
          <a:xfrm>
            <a:off x="6893930" y="2600684"/>
            <a:ext cx="2213251" cy="2042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39148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1FCCB-070A-43F1-8C80-27E327FCBF7E}"/>
              </a:ext>
            </a:extLst>
          </p:cNvPr>
          <p:cNvSpPr/>
          <p:nvPr/>
        </p:nvSpPr>
        <p:spPr>
          <a:xfrm>
            <a:off x="1555600" y="1257284"/>
            <a:ext cx="1269965" cy="26259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73238A-9580-479A-96B4-22FC1C48AFE3}"/>
              </a:ext>
            </a:extLst>
          </p:cNvPr>
          <p:cNvSpPr/>
          <p:nvPr/>
        </p:nvSpPr>
        <p:spPr>
          <a:xfrm>
            <a:off x="4502156" y="1395788"/>
            <a:ext cx="2813246" cy="9941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1955241"/>
      </p:ext>
    </p:extLst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B75AA9-94B4-496A-8DC6-7053BD9E18E1}"/>
              </a:ext>
            </a:extLst>
          </p:cNvPr>
          <p:cNvSpPr/>
          <p:nvPr/>
        </p:nvSpPr>
        <p:spPr>
          <a:xfrm>
            <a:off x="1768048" y="1570417"/>
            <a:ext cx="1781445" cy="27100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EEE54E-D4B3-4DE7-9D0F-8D58A59C8E6C}"/>
              </a:ext>
            </a:extLst>
          </p:cNvPr>
          <p:cNvSpPr/>
          <p:nvPr/>
        </p:nvSpPr>
        <p:spPr>
          <a:xfrm>
            <a:off x="4144386" y="2709282"/>
            <a:ext cx="1995847" cy="1051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635267"/>
      </p:ext>
    </p:extLst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7578B1-BFD3-4AB6-9438-AA7EB6A2705A}"/>
              </a:ext>
            </a:extLst>
          </p:cNvPr>
          <p:cNvSpPr/>
          <p:nvPr/>
        </p:nvSpPr>
        <p:spPr>
          <a:xfrm>
            <a:off x="1479977" y="1436951"/>
            <a:ext cx="3430104" cy="2219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29AE9A-58EC-4797-92F1-5B633BE60430}"/>
              </a:ext>
            </a:extLst>
          </p:cNvPr>
          <p:cNvSpPr/>
          <p:nvPr/>
        </p:nvSpPr>
        <p:spPr>
          <a:xfrm>
            <a:off x="3485534" y="1152185"/>
            <a:ext cx="1021937" cy="18977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97883"/>
      </p:ext>
    </p:extLst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4D7DE5-1FB6-49BC-8710-A33C2BEC24EB}"/>
              </a:ext>
            </a:extLst>
          </p:cNvPr>
          <p:cNvSpPr/>
          <p:nvPr/>
        </p:nvSpPr>
        <p:spPr>
          <a:xfrm>
            <a:off x="1258740" y="1110765"/>
            <a:ext cx="1000736" cy="19776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3C7C86-7CD1-4D00-BCBD-D122F366BD72}"/>
              </a:ext>
            </a:extLst>
          </p:cNvPr>
          <p:cNvSpPr/>
          <p:nvPr/>
        </p:nvSpPr>
        <p:spPr>
          <a:xfrm>
            <a:off x="3781581" y="1432798"/>
            <a:ext cx="3013845" cy="24219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208092-0D94-4203-BE57-CD3EF6439F42}"/>
              </a:ext>
            </a:extLst>
          </p:cNvPr>
          <p:cNvSpPr/>
          <p:nvPr/>
        </p:nvSpPr>
        <p:spPr>
          <a:xfrm>
            <a:off x="7284652" y="1484495"/>
            <a:ext cx="1859348" cy="10510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6023672"/>
      </p:ext>
    </p:extLst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39EAF4-1A06-4715-BA05-56F43C01ECD6}"/>
              </a:ext>
            </a:extLst>
          </p:cNvPr>
          <p:cNvSpPr/>
          <p:nvPr/>
        </p:nvSpPr>
        <p:spPr>
          <a:xfrm>
            <a:off x="1162031" y="2432234"/>
            <a:ext cx="1390418" cy="15956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8B0870F-9E74-400B-BB36-E037C3053253}"/>
              </a:ext>
            </a:extLst>
          </p:cNvPr>
          <p:cNvSpPr/>
          <p:nvPr/>
        </p:nvSpPr>
        <p:spPr>
          <a:xfrm>
            <a:off x="3337043" y="2095721"/>
            <a:ext cx="2249666" cy="24436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0FB229-2A5F-4615-9089-5B67DBFDCC9D}"/>
              </a:ext>
            </a:extLst>
          </p:cNvPr>
          <p:cNvSpPr/>
          <p:nvPr/>
        </p:nvSpPr>
        <p:spPr>
          <a:xfrm>
            <a:off x="7162610" y="1858002"/>
            <a:ext cx="1857786" cy="14556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0737118"/>
      </p:ext>
    </p:extLst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1D02F2-91E7-47BE-B0AC-B89F678FB660}"/>
              </a:ext>
            </a:extLst>
          </p:cNvPr>
          <p:cNvSpPr/>
          <p:nvPr/>
        </p:nvSpPr>
        <p:spPr>
          <a:xfrm>
            <a:off x="983974" y="1499367"/>
            <a:ext cx="2792951" cy="25785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8769503"/>
      </p:ext>
    </p:extLst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6E2A83-BD97-4344-98FC-D5385A13AD30}"/>
              </a:ext>
            </a:extLst>
          </p:cNvPr>
          <p:cNvSpPr/>
          <p:nvPr/>
        </p:nvSpPr>
        <p:spPr>
          <a:xfrm>
            <a:off x="1825785" y="2011408"/>
            <a:ext cx="2497405" cy="2182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628047"/>
      </p:ext>
    </p:extLst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5D7E729-A973-4216-907F-2BF3D944B73A}"/>
              </a:ext>
            </a:extLst>
          </p:cNvPr>
          <p:cNvSpPr/>
          <p:nvPr/>
        </p:nvSpPr>
        <p:spPr>
          <a:xfrm>
            <a:off x="1025866" y="2241425"/>
            <a:ext cx="1637305" cy="26459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387766"/>
      </p:ext>
    </p:extLst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14FC6D9-9D0D-456F-A342-BF89381914F5}"/>
              </a:ext>
            </a:extLst>
          </p:cNvPr>
          <p:cNvSpPr/>
          <p:nvPr/>
        </p:nvSpPr>
        <p:spPr>
          <a:xfrm>
            <a:off x="1680826" y="901671"/>
            <a:ext cx="1865840" cy="11327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7D6EE3-BA75-4CD2-A526-5792F0B6CF5E}"/>
              </a:ext>
            </a:extLst>
          </p:cNvPr>
          <p:cNvSpPr/>
          <p:nvPr/>
        </p:nvSpPr>
        <p:spPr>
          <a:xfrm>
            <a:off x="3083536" y="697329"/>
            <a:ext cx="2305808" cy="13908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763009"/>
      </p:ext>
    </p:extLst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40F5D8-A11F-465F-99A0-CB6CC2D8B1F7}"/>
              </a:ext>
            </a:extLst>
          </p:cNvPr>
          <p:cNvSpPr/>
          <p:nvPr/>
        </p:nvSpPr>
        <p:spPr>
          <a:xfrm>
            <a:off x="1516527" y="2671784"/>
            <a:ext cx="1546740" cy="7826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91AFBF-197B-4A60-B21A-00544E06AFFB}"/>
              </a:ext>
            </a:extLst>
          </p:cNvPr>
          <p:cNvSpPr/>
          <p:nvPr/>
        </p:nvSpPr>
        <p:spPr>
          <a:xfrm>
            <a:off x="2829283" y="2327169"/>
            <a:ext cx="3493215" cy="1841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923620"/>
      </p:ext>
    </p:extLst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035B70-8ADF-4450-A926-A34693B78FB8}"/>
              </a:ext>
            </a:extLst>
          </p:cNvPr>
          <p:cNvSpPr/>
          <p:nvPr/>
        </p:nvSpPr>
        <p:spPr>
          <a:xfrm>
            <a:off x="1077308" y="2572018"/>
            <a:ext cx="2851182" cy="8781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322913B-5468-4E80-8B7D-7E3CB03EDF37}"/>
              </a:ext>
            </a:extLst>
          </p:cNvPr>
          <p:cNvSpPr/>
          <p:nvPr/>
        </p:nvSpPr>
        <p:spPr>
          <a:xfrm>
            <a:off x="2897672" y="788946"/>
            <a:ext cx="3653748" cy="20425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9F93B3B-A9B0-45F0-9D85-52AD120C4322}"/>
              </a:ext>
            </a:extLst>
          </p:cNvPr>
          <p:cNvSpPr/>
          <p:nvPr/>
        </p:nvSpPr>
        <p:spPr>
          <a:xfrm>
            <a:off x="6632580" y="2149204"/>
            <a:ext cx="2511420" cy="14065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612035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0DFC6C-7EC3-4F7F-9730-F87700EA1E2A}"/>
              </a:ext>
            </a:extLst>
          </p:cNvPr>
          <p:cNvSpPr/>
          <p:nvPr/>
        </p:nvSpPr>
        <p:spPr>
          <a:xfrm>
            <a:off x="1243874" y="2613302"/>
            <a:ext cx="3290152" cy="16955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FC51C5-25BE-4795-BCEF-085FF9941167}"/>
              </a:ext>
            </a:extLst>
          </p:cNvPr>
          <p:cNvSpPr/>
          <p:nvPr/>
        </p:nvSpPr>
        <p:spPr>
          <a:xfrm>
            <a:off x="3043417" y="2519213"/>
            <a:ext cx="2837075" cy="6907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767235"/>
      </p:ext>
    </p:extLst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5847AA-C635-4490-872B-2235730D77D3}"/>
              </a:ext>
            </a:extLst>
          </p:cNvPr>
          <p:cNvSpPr/>
          <p:nvPr/>
        </p:nvSpPr>
        <p:spPr>
          <a:xfrm>
            <a:off x="1412196" y="2533945"/>
            <a:ext cx="2074999" cy="16987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880118"/>
      </p:ext>
    </p:extLst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59D9A0-48D1-44F7-9F95-7063E92B4BC0}"/>
              </a:ext>
            </a:extLst>
          </p:cNvPr>
          <p:cNvSpPr/>
          <p:nvPr/>
        </p:nvSpPr>
        <p:spPr>
          <a:xfrm>
            <a:off x="1722813" y="2349376"/>
            <a:ext cx="3324373" cy="14374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1AB5F4-1A85-451E-926B-E3D567585987}"/>
              </a:ext>
            </a:extLst>
          </p:cNvPr>
          <p:cNvSpPr/>
          <p:nvPr/>
        </p:nvSpPr>
        <p:spPr>
          <a:xfrm>
            <a:off x="4523940" y="2324222"/>
            <a:ext cx="2051504" cy="16354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8799049"/>
      </p:ext>
    </p:extLst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797D34-DA3E-4683-8CEF-59F29DB825CB}"/>
              </a:ext>
            </a:extLst>
          </p:cNvPr>
          <p:cNvSpPr/>
          <p:nvPr/>
        </p:nvSpPr>
        <p:spPr>
          <a:xfrm>
            <a:off x="1186648" y="2179101"/>
            <a:ext cx="929873" cy="15745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108518"/>
      </p:ext>
    </p:extLst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AA5E5C-C678-4A95-AE0C-C77877E67FDE}"/>
              </a:ext>
            </a:extLst>
          </p:cNvPr>
          <p:cNvSpPr/>
          <p:nvPr/>
        </p:nvSpPr>
        <p:spPr>
          <a:xfrm>
            <a:off x="1189888" y="2645542"/>
            <a:ext cx="2793670" cy="22951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E001EA-32EF-4986-95F5-ABF8F630FF8D}"/>
              </a:ext>
            </a:extLst>
          </p:cNvPr>
          <p:cNvSpPr/>
          <p:nvPr/>
        </p:nvSpPr>
        <p:spPr>
          <a:xfrm>
            <a:off x="3408211" y="2507623"/>
            <a:ext cx="2126328" cy="18663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8CDBAE-396E-4A49-A47F-0D3DCBABAAE0}"/>
              </a:ext>
            </a:extLst>
          </p:cNvPr>
          <p:cNvSpPr/>
          <p:nvPr/>
        </p:nvSpPr>
        <p:spPr>
          <a:xfrm>
            <a:off x="7665110" y="1809366"/>
            <a:ext cx="1478890" cy="20859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699378"/>
      </p:ext>
    </p:extLst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8EAD62-C714-4D64-9C4F-83974772925E}"/>
              </a:ext>
            </a:extLst>
          </p:cNvPr>
          <p:cNvSpPr/>
          <p:nvPr/>
        </p:nvSpPr>
        <p:spPr>
          <a:xfrm>
            <a:off x="1325373" y="1339384"/>
            <a:ext cx="2190125" cy="22384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3DD843-B7D6-4380-8F35-54B3E2B689F1}"/>
              </a:ext>
            </a:extLst>
          </p:cNvPr>
          <p:cNvSpPr/>
          <p:nvPr/>
        </p:nvSpPr>
        <p:spPr>
          <a:xfrm>
            <a:off x="3454407" y="1299333"/>
            <a:ext cx="1523629" cy="20205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894384"/>
      </p:ext>
    </p:extLst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4D4FF9-B509-471D-80A9-94C188D11DEA}"/>
              </a:ext>
            </a:extLst>
          </p:cNvPr>
          <p:cNvSpPr/>
          <p:nvPr/>
        </p:nvSpPr>
        <p:spPr>
          <a:xfrm>
            <a:off x="1192513" y="1176380"/>
            <a:ext cx="3211358" cy="2169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69DD98-BA12-4110-9DCE-89FF1B63F85E}"/>
              </a:ext>
            </a:extLst>
          </p:cNvPr>
          <p:cNvSpPr/>
          <p:nvPr/>
        </p:nvSpPr>
        <p:spPr>
          <a:xfrm>
            <a:off x="3337861" y="2544126"/>
            <a:ext cx="1068110" cy="14562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6FFC28-C611-4550-ABED-8AEE6DA73EA4}"/>
              </a:ext>
            </a:extLst>
          </p:cNvPr>
          <p:cNvSpPr/>
          <p:nvPr/>
        </p:nvSpPr>
        <p:spPr>
          <a:xfrm>
            <a:off x="8042818" y="1430334"/>
            <a:ext cx="1101182" cy="21301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4102840"/>
      </p:ext>
    </p:extLst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CBBA2C-ECE1-40A0-93DF-42076950E0AC}"/>
              </a:ext>
            </a:extLst>
          </p:cNvPr>
          <p:cNvSpPr/>
          <p:nvPr/>
        </p:nvSpPr>
        <p:spPr>
          <a:xfrm>
            <a:off x="1243398" y="1548384"/>
            <a:ext cx="2047336" cy="7536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38F98F-2547-48DA-BD92-BE126A57AFC6}"/>
              </a:ext>
            </a:extLst>
          </p:cNvPr>
          <p:cNvSpPr/>
          <p:nvPr/>
        </p:nvSpPr>
        <p:spPr>
          <a:xfrm>
            <a:off x="4036930" y="1505512"/>
            <a:ext cx="3229895" cy="1130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633638"/>
      </p:ext>
    </p:extLst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6DDFA3-4499-42CF-A866-80B3E9E6F8BC}"/>
              </a:ext>
            </a:extLst>
          </p:cNvPr>
          <p:cNvSpPr/>
          <p:nvPr/>
        </p:nvSpPr>
        <p:spPr>
          <a:xfrm>
            <a:off x="1712267" y="2456649"/>
            <a:ext cx="2733490" cy="17632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CA4773-C7C0-4ECC-85F9-E10C27EB44B5}"/>
              </a:ext>
            </a:extLst>
          </p:cNvPr>
          <p:cNvSpPr/>
          <p:nvPr/>
        </p:nvSpPr>
        <p:spPr>
          <a:xfrm>
            <a:off x="3434517" y="2044375"/>
            <a:ext cx="1778122" cy="9974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675521"/>
      </p:ext>
    </p:extLst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5AE9A8-A1C9-4D61-997D-6F248CFD88F7}"/>
              </a:ext>
            </a:extLst>
          </p:cNvPr>
          <p:cNvSpPr/>
          <p:nvPr/>
        </p:nvSpPr>
        <p:spPr>
          <a:xfrm>
            <a:off x="934396" y="1740869"/>
            <a:ext cx="2626417" cy="16665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0DA470-DCDF-46DA-9EC5-BA11233421EA}"/>
              </a:ext>
            </a:extLst>
          </p:cNvPr>
          <p:cNvSpPr/>
          <p:nvPr/>
        </p:nvSpPr>
        <p:spPr>
          <a:xfrm>
            <a:off x="4103653" y="1048403"/>
            <a:ext cx="1109255" cy="10918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99947"/>
      </p:ext>
    </p:extLst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78B684-627F-470C-AB71-BE16F4F8A975}"/>
              </a:ext>
            </a:extLst>
          </p:cNvPr>
          <p:cNvSpPr/>
          <p:nvPr/>
        </p:nvSpPr>
        <p:spPr>
          <a:xfrm>
            <a:off x="1511936" y="1542557"/>
            <a:ext cx="1268786" cy="21448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16826A-EDDA-4AE0-9D56-73A4AF89B78B}"/>
              </a:ext>
            </a:extLst>
          </p:cNvPr>
          <p:cNvSpPr/>
          <p:nvPr/>
        </p:nvSpPr>
        <p:spPr>
          <a:xfrm>
            <a:off x="3320692" y="959884"/>
            <a:ext cx="1100254" cy="1242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4FF6449-1D91-4F18-B1BE-A4EE56E539EA}"/>
              </a:ext>
            </a:extLst>
          </p:cNvPr>
          <p:cNvSpPr/>
          <p:nvPr/>
        </p:nvSpPr>
        <p:spPr>
          <a:xfrm>
            <a:off x="6869903" y="736571"/>
            <a:ext cx="2274097" cy="2356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51952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02BB52-C476-4FAB-8A01-1D9382AB3458}"/>
              </a:ext>
            </a:extLst>
          </p:cNvPr>
          <p:cNvSpPr/>
          <p:nvPr/>
        </p:nvSpPr>
        <p:spPr>
          <a:xfrm>
            <a:off x="915034" y="2472388"/>
            <a:ext cx="2278474" cy="17785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83E913-1F46-4C3D-A3C8-D4CCEF769EAE}"/>
              </a:ext>
            </a:extLst>
          </p:cNvPr>
          <p:cNvSpPr/>
          <p:nvPr/>
        </p:nvSpPr>
        <p:spPr>
          <a:xfrm>
            <a:off x="4238706" y="1818661"/>
            <a:ext cx="2040725" cy="14038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705193"/>
      </p:ext>
    </p:extLst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253B85-7C4B-4AA5-B72C-5987FAECF029}"/>
              </a:ext>
            </a:extLst>
          </p:cNvPr>
          <p:cNvSpPr/>
          <p:nvPr/>
        </p:nvSpPr>
        <p:spPr>
          <a:xfrm>
            <a:off x="1818692" y="1443323"/>
            <a:ext cx="2383470" cy="12980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42062-8666-4BC0-A871-BB766F754B4C}"/>
              </a:ext>
            </a:extLst>
          </p:cNvPr>
          <p:cNvSpPr/>
          <p:nvPr/>
        </p:nvSpPr>
        <p:spPr>
          <a:xfrm>
            <a:off x="2791300" y="1161563"/>
            <a:ext cx="3545438" cy="12004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8013854"/>
      </p:ext>
    </p:extLst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1754F6-3CA1-4DEA-B754-61BF6D4CF668}"/>
              </a:ext>
            </a:extLst>
          </p:cNvPr>
          <p:cNvSpPr/>
          <p:nvPr/>
        </p:nvSpPr>
        <p:spPr>
          <a:xfrm>
            <a:off x="1089895" y="1047657"/>
            <a:ext cx="3248327" cy="86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2C862D-3B79-44CA-901A-7B6B1D09AD47}"/>
              </a:ext>
            </a:extLst>
          </p:cNvPr>
          <p:cNvSpPr/>
          <p:nvPr/>
        </p:nvSpPr>
        <p:spPr>
          <a:xfrm>
            <a:off x="3663662" y="1250009"/>
            <a:ext cx="3465664" cy="17966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6159028"/>
      </p:ext>
    </p:extLst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2DCA2E-89F5-41E9-ADD5-85922534CDBE}"/>
              </a:ext>
            </a:extLst>
          </p:cNvPr>
          <p:cNvSpPr/>
          <p:nvPr/>
        </p:nvSpPr>
        <p:spPr>
          <a:xfrm>
            <a:off x="1017226" y="1222441"/>
            <a:ext cx="3028100" cy="16409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69842"/>
      </p:ext>
    </p:extLst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BF92FC-72D2-44A1-8EEA-B3B7ED0EA747}"/>
              </a:ext>
            </a:extLst>
          </p:cNvPr>
          <p:cNvSpPr/>
          <p:nvPr/>
        </p:nvSpPr>
        <p:spPr>
          <a:xfrm>
            <a:off x="1003029" y="2022875"/>
            <a:ext cx="1992085" cy="7135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9008412"/>
      </p:ext>
    </p:extLst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978F1D-579A-416C-8DAE-EB649342B7ED}"/>
              </a:ext>
            </a:extLst>
          </p:cNvPr>
          <p:cNvSpPr/>
          <p:nvPr/>
        </p:nvSpPr>
        <p:spPr>
          <a:xfrm>
            <a:off x="1816427" y="2722293"/>
            <a:ext cx="3502198" cy="11495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0023047"/>
      </p:ext>
    </p:extLst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58E185-BBCD-4251-BD23-83A22BA8EC84}"/>
              </a:ext>
            </a:extLst>
          </p:cNvPr>
          <p:cNvSpPr/>
          <p:nvPr/>
        </p:nvSpPr>
        <p:spPr>
          <a:xfrm>
            <a:off x="1494659" y="2681803"/>
            <a:ext cx="3469890" cy="10028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A1E161-3F18-43C0-8B31-D198A8809BC0}"/>
              </a:ext>
            </a:extLst>
          </p:cNvPr>
          <p:cNvSpPr/>
          <p:nvPr/>
        </p:nvSpPr>
        <p:spPr>
          <a:xfrm>
            <a:off x="3327798" y="1009667"/>
            <a:ext cx="1417633" cy="22956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7985533"/>
      </p:ext>
    </p:extLst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555325-62D6-49F7-8300-36E281C8AF4F}"/>
              </a:ext>
            </a:extLst>
          </p:cNvPr>
          <p:cNvSpPr/>
          <p:nvPr/>
        </p:nvSpPr>
        <p:spPr>
          <a:xfrm>
            <a:off x="1421683" y="2615112"/>
            <a:ext cx="1259215" cy="695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08E4B8-5BEC-40AD-B385-5E38C0F5463A}"/>
              </a:ext>
            </a:extLst>
          </p:cNvPr>
          <p:cNvSpPr/>
          <p:nvPr/>
        </p:nvSpPr>
        <p:spPr>
          <a:xfrm>
            <a:off x="3334352" y="1105193"/>
            <a:ext cx="1367475" cy="1442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0087248"/>
      </p:ext>
    </p:extLst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4BDCC7-0161-44B8-9106-8C57FFB8A24A}"/>
              </a:ext>
            </a:extLst>
          </p:cNvPr>
          <p:cNvSpPr/>
          <p:nvPr/>
        </p:nvSpPr>
        <p:spPr>
          <a:xfrm>
            <a:off x="1243479" y="920747"/>
            <a:ext cx="1022851" cy="20503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1B645E-733C-4620-83F6-773A1AE85ED5}"/>
              </a:ext>
            </a:extLst>
          </p:cNvPr>
          <p:cNvSpPr/>
          <p:nvPr/>
        </p:nvSpPr>
        <p:spPr>
          <a:xfrm>
            <a:off x="3493265" y="1472686"/>
            <a:ext cx="3319902" cy="13920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EC42FEE-8A4C-4360-90D9-511D5B271951}"/>
              </a:ext>
            </a:extLst>
          </p:cNvPr>
          <p:cNvSpPr/>
          <p:nvPr/>
        </p:nvSpPr>
        <p:spPr>
          <a:xfrm>
            <a:off x="6580924" y="739706"/>
            <a:ext cx="2563076" cy="23023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252653"/>
      </p:ext>
    </p:extLst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328ECF-E4C9-4EC0-A284-9DF8253B2AC0}"/>
              </a:ext>
            </a:extLst>
          </p:cNvPr>
          <p:cNvSpPr/>
          <p:nvPr/>
        </p:nvSpPr>
        <p:spPr>
          <a:xfrm>
            <a:off x="1345547" y="1549593"/>
            <a:ext cx="3252717" cy="16588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D7DEEE-CE27-4720-B6EB-5D530600286F}"/>
              </a:ext>
            </a:extLst>
          </p:cNvPr>
          <p:cNvSpPr/>
          <p:nvPr/>
        </p:nvSpPr>
        <p:spPr>
          <a:xfrm>
            <a:off x="3520696" y="1554979"/>
            <a:ext cx="3470129" cy="24301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468E75E-1C1F-4822-A8A1-000B1678600B}"/>
              </a:ext>
            </a:extLst>
          </p:cNvPr>
          <p:cNvSpPr/>
          <p:nvPr/>
        </p:nvSpPr>
        <p:spPr>
          <a:xfrm>
            <a:off x="8048883" y="1352635"/>
            <a:ext cx="1095117" cy="22528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3613024"/>
      </p:ext>
    </p:extLst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7AE099A-3C68-491E-A8E7-6DB6FF848C52}"/>
              </a:ext>
            </a:extLst>
          </p:cNvPr>
          <p:cNvSpPr/>
          <p:nvPr/>
        </p:nvSpPr>
        <p:spPr>
          <a:xfrm>
            <a:off x="1798158" y="2520241"/>
            <a:ext cx="1912220" cy="12467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A5A81C-4612-461E-A28D-337CF4D01E8B}"/>
              </a:ext>
            </a:extLst>
          </p:cNvPr>
          <p:cNvSpPr/>
          <p:nvPr/>
        </p:nvSpPr>
        <p:spPr>
          <a:xfrm>
            <a:off x="3240115" y="883102"/>
            <a:ext cx="1940141" cy="14226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158697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4C4E8-13F2-40EB-B64C-0DEAE0D73C57}"/>
              </a:ext>
            </a:extLst>
          </p:cNvPr>
          <p:cNvSpPr/>
          <p:nvPr/>
        </p:nvSpPr>
        <p:spPr>
          <a:xfrm>
            <a:off x="1640382" y="1531619"/>
            <a:ext cx="2892284" cy="15851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D629FE-62CB-4B06-84CD-AD30C628D3A9}"/>
              </a:ext>
            </a:extLst>
          </p:cNvPr>
          <p:cNvSpPr/>
          <p:nvPr/>
        </p:nvSpPr>
        <p:spPr>
          <a:xfrm>
            <a:off x="4386790" y="2578913"/>
            <a:ext cx="1685055" cy="21301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894270"/>
      </p:ext>
    </p:extLst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7DF240-AA9F-45DB-8BB2-72C86C01F4F3}"/>
              </a:ext>
            </a:extLst>
          </p:cNvPr>
          <p:cNvSpPr/>
          <p:nvPr/>
        </p:nvSpPr>
        <p:spPr>
          <a:xfrm>
            <a:off x="1796881" y="695340"/>
            <a:ext cx="1482541" cy="23249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B13BA2-8BDE-4719-BECF-721AE4A77982}"/>
              </a:ext>
            </a:extLst>
          </p:cNvPr>
          <p:cNvSpPr/>
          <p:nvPr/>
        </p:nvSpPr>
        <p:spPr>
          <a:xfrm>
            <a:off x="3982858" y="2195138"/>
            <a:ext cx="3531945" cy="11986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0284738"/>
      </p:ext>
    </p:extLst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E6B4FD-8769-4BFB-B826-4BE2F8505ACA}"/>
              </a:ext>
            </a:extLst>
          </p:cNvPr>
          <p:cNvSpPr/>
          <p:nvPr/>
        </p:nvSpPr>
        <p:spPr>
          <a:xfrm>
            <a:off x="1620053" y="2321797"/>
            <a:ext cx="3015980" cy="15109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0FFEB8-1B2B-494B-9217-D122E07AD88A}"/>
              </a:ext>
            </a:extLst>
          </p:cNvPr>
          <p:cNvSpPr/>
          <p:nvPr/>
        </p:nvSpPr>
        <p:spPr>
          <a:xfrm>
            <a:off x="4339591" y="1516668"/>
            <a:ext cx="2697209" cy="2624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598ABE-B713-4673-AACC-0F8D6B4FA220}"/>
              </a:ext>
            </a:extLst>
          </p:cNvPr>
          <p:cNvSpPr/>
          <p:nvPr/>
        </p:nvSpPr>
        <p:spPr>
          <a:xfrm>
            <a:off x="6447355" y="2716474"/>
            <a:ext cx="2257687" cy="16552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4448223"/>
      </p:ext>
    </p:extLst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9CEEE3-A7B4-4B13-9406-69F0BC07051E}"/>
              </a:ext>
            </a:extLst>
          </p:cNvPr>
          <p:cNvSpPr/>
          <p:nvPr/>
        </p:nvSpPr>
        <p:spPr>
          <a:xfrm>
            <a:off x="1054152" y="1900953"/>
            <a:ext cx="2504037" cy="14872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3150C5-82CE-4310-980B-3149A63FE255}"/>
              </a:ext>
            </a:extLst>
          </p:cNvPr>
          <p:cNvSpPr/>
          <p:nvPr/>
        </p:nvSpPr>
        <p:spPr>
          <a:xfrm>
            <a:off x="3983015" y="1312061"/>
            <a:ext cx="1105272" cy="13899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1E3099-8297-40B4-A5F8-5F0CAFA12574}"/>
              </a:ext>
            </a:extLst>
          </p:cNvPr>
          <p:cNvSpPr/>
          <p:nvPr/>
        </p:nvSpPr>
        <p:spPr>
          <a:xfrm>
            <a:off x="7974896" y="2085643"/>
            <a:ext cx="1169104" cy="11237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7900979"/>
      </p:ext>
    </p:extLst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ADA20E-8586-42D0-ABCD-B020488369E9}"/>
              </a:ext>
            </a:extLst>
          </p:cNvPr>
          <p:cNvSpPr/>
          <p:nvPr/>
        </p:nvSpPr>
        <p:spPr>
          <a:xfrm>
            <a:off x="1729386" y="1958129"/>
            <a:ext cx="1594507" cy="23673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1599993"/>
      </p:ext>
    </p:extLst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46A5F9-6578-4386-AE50-62B3F779CC23}"/>
              </a:ext>
            </a:extLst>
          </p:cNvPr>
          <p:cNvSpPr/>
          <p:nvPr/>
        </p:nvSpPr>
        <p:spPr>
          <a:xfrm>
            <a:off x="1036947" y="720205"/>
            <a:ext cx="2279212" cy="19558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1448990"/>
      </p:ext>
    </p:extLst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54FEE-5D69-4713-8132-BF054888297A}"/>
              </a:ext>
            </a:extLst>
          </p:cNvPr>
          <p:cNvSpPr/>
          <p:nvPr/>
        </p:nvSpPr>
        <p:spPr>
          <a:xfrm>
            <a:off x="1310059" y="1628463"/>
            <a:ext cx="3364289" cy="13822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831A97-89E3-423F-9580-A59314FDF65D}"/>
              </a:ext>
            </a:extLst>
          </p:cNvPr>
          <p:cNvSpPr/>
          <p:nvPr/>
        </p:nvSpPr>
        <p:spPr>
          <a:xfrm>
            <a:off x="4450499" y="1854178"/>
            <a:ext cx="3326780" cy="17609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4008F9-0F8C-4116-85CD-273A4530726F}"/>
              </a:ext>
            </a:extLst>
          </p:cNvPr>
          <p:cNvSpPr/>
          <p:nvPr/>
        </p:nvSpPr>
        <p:spPr>
          <a:xfrm>
            <a:off x="6462511" y="1037853"/>
            <a:ext cx="2681489" cy="21434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687803"/>
      </p:ext>
    </p:extLst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3085CF-DCED-48F9-B100-5AB10E3EDA03}"/>
              </a:ext>
            </a:extLst>
          </p:cNvPr>
          <p:cNvSpPr/>
          <p:nvPr/>
        </p:nvSpPr>
        <p:spPr>
          <a:xfrm>
            <a:off x="1497317" y="1503273"/>
            <a:ext cx="2298787" cy="7313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327E69-0C3D-4DF4-940F-9DAC51A85D4F}"/>
              </a:ext>
            </a:extLst>
          </p:cNvPr>
          <p:cNvSpPr/>
          <p:nvPr/>
        </p:nvSpPr>
        <p:spPr>
          <a:xfrm>
            <a:off x="4115239" y="1982579"/>
            <a:ext cx="1188072" cy="16344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89EDCF9-2648-41BB-810E-33EF0F13C35E}"/>
              </a:ext>
            </a:extLst>
          </p:cNvPr>
          <p:cNvSpPr/>
          <p:nvPr/>
        </p:nvSpPr>
        <p:spPr>
          <a:xfrm>
            <a:off x="7352530" y="2430216"/>
            <a:ext cx="1542700" cy="1908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2082259"/>
      </p:ext>
    </p:extLst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D67F32-7A71-4D34-9513-57CC8798D8EF}"/>
              </a:ext>
            </a:extLst>
          </p:cNvPr>
          <p:cNvSpPr/>
          <p:nvPr/>
        </p:nvSpPr>
        <p:spPr>
          <a:xfrm>
            <a:off x="1608870" y="848290"/>
            <a:ext cx="1096240" cy="18149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717057"/>
      </p:ext>
    </p:extLst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6DA688-D8A9-4F34-95FE-C514F434C1F0}"/>
              </a:ext>
            </a:extLst>
          </p:cNvPr>
          <p:cNvSpPr/>
          <p:nvPr/>
        </p:nvSpPr>
        <p:spPr>
          <a:xfrm>
            <a:off x="1141194" y="1568536"/>
            <a:ext cx="2103309" cy="27020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4577193"/>
      </p:ext>
    </p:extLst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734BF4-24B7-4ED6-81A6-C8C6FEA1A3DD}"/>
              </a:ext>
            </a:extLst>
          </p:cNvPr>
          <p:cNvSpPr/>
          <p:nvPr/>
        </p:nvSpPr>
        <p:spPr>
          <a:xfrm>
            <a:off x="1659308" y="1510993"/>
            <a:ext cx="1486522" cy="12999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F3791C-1864-4B9D-9FD8-1CDF926D0D29}"/>
              </a:ext>
            </a:extLst>
          </p:cNvPr>
          <p:cNvSpPr/>
          <p:nvPr/>
        </p:nvSpPr>
        <p:spPr>
          <a:xfrm>
            <a:off x="3844439" y="2642226"/>
            <a:ext cx="2222427" cy="6977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25A4FF-9561-45BF-BCD2-2BDB3854B621}"/>
              </a:ext>
            </a:extLst>
          </p:cNvPr>
          <p:cNvSpPr/>
          <p:nvPr/>
        </p:nvSpPr>
        <p:spPr>
          <a:xfrm>
            <a:off x="7882384" y="2176637"/>
            <a:ext cx="1261616" cy="12343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142217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118ED2-92B2-4127-99BC-D83B37747EEE}"/>
              </a:ext>
            </a:extLst>
          </p:cNvPr>
          <p:cNvSpPr/>
          <p:nvPr/>
        </p:nvSpPr>
        <p:spPr>
          <a:xfrm>
            <a:off x="1274476" y="1229694"/>
            <a:ext cx="3537379" cy="16806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F4AFAA7-5EDE-4CA6-82C4-BE2B307A8DFB}"/>
              </a:ext>
            </a:extLst>
          </p:cNvPr>
          <p:cNvSpPr/>
          <p:nvPr/>
        </p:nvSpPr>
        <p:spPr>
          <a:xfrm>
            <a:off x="3824531" y="2042967"/>
            <a:ext cx="1574144" cy="19744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139120"/>
      </p:ext>
    </p:extLst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70FBEE-EE4C-412D-A694-2068B8445C0D}"/>
              </a:ext>
            </a:extLst>
          </p:cNvPr>
          <p:cNvSpPr/>
          <p:nvPr/>
        </p:nvSpPr>
        <p:spPr>
          <a:xfrm>
            <a:off x="1315067" y="797338"/>
            <a:ext cx="1860658" cy="26500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83B3E72-4F38-4928-90EC-2484E5FCA989}"/>
              </a:ext>
            </a:extLst>
          </p:cNvPr>
          <p:cNvSpPr/>
          <p:nvPr/>
        </p:nvSpPr>
        <p:spPr>
          <a:xfrm>
            <a:off x="2888375" y="2532314"/>
            <a:ext cx="1138283" cy="25624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040525"/>
      </p:ext>
    </p:extLst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791B89-D8C5-410C-A9C7-264A438342CE}"/>
              </a:ext>
            </a:extLst>
          </p:cNvPr>
          <p:cNvSpPr/>
          <p:nvPr/>
        </p:nvSpPr>
        <p:spPr>
          <a:xfrm>
            <a:off x="1163501" y="1328421"/>
            <a:ext cx="3529720" cy="26129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063351"/>
      </p:ext>
    </p:extLst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CC696A-3B77-4DAF-9DDC-DB256AE5ACF8}"/>
              </a:ext>
            </a:extLst>
          </p:cNvPr>
          <p:cNvSpPr/>
          <p:nvPr/>
        </p:nvSpPr>
        <p:spPr>
          <a:xfrm>
            <a:off x="1321239" y="936079"/>
            <a:ext cx="2788283" cy="8127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3E7B6E-A58E-447F-B4CF-C72091673F26}"/>
              </a:ext>
            </a:extLst>
          </p:cNvPr>
          <p:cNvSpPr/>
          <p:nvPr/>
        </p:nvSpPr>
        <p:spPr>
          <a:xfrm>
            <a:off x="4120915" y="1039910"/>
            <a:ext cx="1523369" cy="23749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068737"/>
      </p:ext>
    </p:extLst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CDA39E-486A-4B73-A7F8-605AB77C00B5}"/>
              </a:ext>
            </a:extLst>
          </p:cNvPr>
          <p:cNvSpPr/>
          <p:nvPr/>
        </p:nvSpPr>
        <p:spPr>
          <a:xfrm>
            <a:off x="1374891" y="2003696"/>
            <a:ext cx="2214298" cy="9608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E005BB-7864-4449-AD83-B5BC2406E92A}"/>
              </a:ext>
            </a:extLst>
          </p:cNvPr>
          <p:cNvSpPr/>
          <p:nvPr/>
        </p:nvSpPr>
        <p:spPr>
          <a:xfrm>
            <a:off x="2913389" y="771294"/>
            <a:ext cx="2837050" cy="14959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0249338"/>
      </p:ext>
    </p:extLst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C1EA5F-0529-49D2-9710-7C9FE227D9E9}"/>
              </a:ext>
            </a:extLst>
          </p:cNvPr>
          <p:cNvSpPr/>
          <p:nvPr/>
        </p:nvSpPr>
        <p:spPr>
          <a:xfrm>
            <a:off x="956643" y="902155"/>
            <a:ext cx="1862801" cy="18381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3593C55-7FDF-4F30-9115-6ED39B5C7138}"/>
              </a:ext>
            </a:extLst>
          </p:cNvPr>
          <p:cNvSpPr/>
          <p:nvPr/>
        </p:nvSpPr>
        <p:spPr>
          <a:xfrm>
            <a:off x="2817267" y="1172829"/>
            <a:ext cx="2920537" cy="23566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591328"/>
      </p:ext>
    </p:extLst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16060C-A0AD-45F8-AF02-6B120D0D2CCC}"/>
              </a:ext>
            </a:extLst>
          </p:cNvPr>
          <p:cNvSpPr/>
          <p:nvPr/>
        </p:nvSpPr>
        <p:spPr>
          <a:xfrm>
            <a:off x="1490069" y="2268695"/>
            <a:ext cx="1676432" cy="17944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28DDA5-1BB2-4295-9E81-567A9685AED9}"/>
              </a:ext>
            </a:extLst>
          </p:cNvPr>
          <p:cNvSpPr/>
          <p:nvPr/>
        </p:nvSpPr>
        <p:spPr>
          <a:xfrm>
            <a:off x="2938149" y="1025920"/>
            <a:ext cx="3533170" cy="20013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9D68DEC-0309-47A0-AE62-E36B51ED3F15}"/>
              </a:ext>
            </a:extLst>
          </p:cNvPr>
          <p:cNvSpPr/>
          <p:nvPr/>
        </p:nvSpPr>
        <p:spPr>
          <a:xfrm>
            <a:off x="7309688" y="1955501"/>
            <a:ext cx="1834312" cy="13461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905704"/>
      </p:ext>
    </p:extLst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12FDC8-4059-475D-8702-14939381EE51}"/>
              </a:ext>
            </a:extLst>
          </p:cNvPr>
          <p:cNvSpPr/>
          <p:nvPr/>
        </p:nvSpPr>
        <p:spPr>
          <a:xfrm>
            <a:off x="1094589" y="2712888"/>
            <a:ext cx="3364413" cy="13336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C29E63-E836-46FA-AE9E-06A7A2CB17C3}"/>
              </a:ext>
            </a:extLst>
          </p:cNvPr>
          <p:cNvSpPr/>
          <p:nvPr/>
        </p:nvSpPr>
        <p:spPr>
          <a:xfrm>
            <a:off x="4570899" y="1581033"/>
            <a:ext cx="2917104" cy="25239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225721"/>
      </p:ext>
    </p:extLst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E92802-0E62-48E9-9FDD-E6821EE47CC9}"/>
              </a:ext>
            </a:extLst>
          </p:cNvPr>
          <p:cNvSpPr/>
          <p:nvPr/>
        </p:nvSpPr>
        <p:spPr>
          <a:xfrm>
            <a:off x="1136269" y="1805104"/>
            <a:ext cx="1613574" cy="10634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BC0CF-F92A-4029-A9E5-482586FF143C}"/>
              </a:ext>
            </a:extLst>
          </p:cNvPr>
          <p:cNvSpPr/>
          <p:nvPr/>
        </p:nvSpPr>
        <p:spPr>
          <a:xfrm>
            <a:off x="3145121" y="1070022"/>
            <a:ext cx="2492090" cy="7024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30183D7-C336-4F5B-8A7E-50CDB6927B2A}"/>
              </a:ext>
            </a:extLst>
          </p:cNvPr>
          <p:cNvSpPr/>
          <p:nvPr/>
        </p:nvSpPr>
        <p:spPr>
          <a:xfrm>
            <a:off x="7023147" y="1268527"/>
            <a:ext cx="1567533" cy="23308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411775"/>
      </p:ext>
    </p:extLst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D3BBB-E809-4A5C-9EE4-F20DC8F416B2}"/>
              </a:ext>
            </a:extLst>
          </p:cNvPr>
          <p:cNvSpPr/>
          <p:nvPr/>
        </p:nvSpPr>
        <p:spPr>
          <a:xfrm>
            <a:off x="1764580" y="1795687"/>
            <a:ext cx="3394623" cy="15887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4417B0-CFA8-4D93-A7C5-3C869D3AA08C}"/>
              </a:ext>
            </a:extLst>
          </p:cNvPr>
          <p:cNvSpPr/>
          <p:nvPr/>
        </p:nvSpPr>
        <p:spPr>
          <a:xfrm>
            <a:off x="4124038" y="852786"/>
            <a:ext cx="2751669" cy="11293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157325"/>
      </p:ext>
    </p:extLst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56B131-1B7F-42A4-B9B7-81FCAC1DDF78}"/>
              </a:ext>
            </a:extLst>
          </p:cNvPr>
          <p:cNvSpPr/>
          <p:nvPr/>
        </p:nvSpPr>
        <p:spPr>
          <a:xfrm>
            <a:off x="1676560" y="2012892"/>
            <a:ext cx="934897" cy="13567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6DD9D6-7D33-425B-8E90-AAEECD993A64}"/>
              </a:ext>
            </a:extLst>
          </p:cNvPr>
          <p:cNvSpPr/>
          <p:nvPr/>
        </p:nvSpPr>
        <p:spPr>
          <a:xfrm>
            <a:off x="3298953" y="1702202"/>
            <a:ext cx="1109340" cy="9309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98127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CEA5AF-BB94-47C0-8591-9F89167C81A8}"/>
              </a:ext>
            </a:extLst>
          </p:cNvPr>
          <p:cNvSpPr/>
          <p:nvPr/>
        </p:nvSpPr>
        <p:spPr>
          <a:xfrm>
            <a:off x="1737879" y="2629407"/>
            <a:ext cx="1495149" cy="2014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510A7D-5B18-4FFE-8B41-84A94F25BC98}"/>
              </a:ext>
            </a:extLst>
          </p:cNvPr>
          <p:cNvSpPr/>
          <p:nvPr/>
        </p:nvSpPr>
        <p:spPr>
          <a:xfrm>
            <a:off x="3241382" y="912860"/>
            <a:ext cx="3546170" cy="18029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7641295"/>
      </p:ext>
    </p:extLst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2C536C-7160-4182-84D1-CB8D0B0B9811}"/>
              </a:ext>
            </a:extLst>
          </p:cNvPr>
          <p:cNvSpPr/>
          <p:nvPr/>
        </p:nvSpPr>
        <p:spPr>
          <a:xfrm>
            <a:off x="1730507" y="1645543"/>
            <a:ext cx="1350408" cy="20313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0423144"/>
      </p:ext>
    </p:extLst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B5F7E9-B083-4792-8DB4-A0C8B56C198A}"/>
              </a:ext>
            </a:extLst>
          </p:cNvPr>
          <p:cNvSpPr/>
          <p:nvPr/>
        </p:nvSpPr>
        <p:spPr>
          <a:xfrm>
            <a:off x="1456909" y="2009243"/>
            <a:ext cx="3513102" cy="17481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506F6D-56BE-4BD7-8F15-6747D2A04F8A}"/>
              </a:ext>
            </a:extLst>
          </p:cNvPr>
          <p:cNvSpPr/>
          <p:nvPr/>
        </p:nvSpPr>
        <p:spPr>
          <a:xfrm>
            <a:off x="2944893" y="1901069"/>
            <a:ext cx="3237990" cy="8552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6614AC-C2C5-48CE-9E02-6E494D5248D7}"/>
              </a:ext>
            </a:extLst>
          </p:cNvPr>
          <p:cNvSpPr/>
          <p:nvPr/>
        </p:nvSpPr>
        <p:spPr>
          <a:xfrm>
            <a:off x="6590770" y="914723"/>
            <a:ext cx="2553230" cy="20788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552654"/>
      </p:ext>
    </p:extLst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9B45B8-8BE7-4CC5-98D3-CD0A0362CA27}"/>
              </a:ext>
            </a:extLst>
          </p:cNvPr>
          <p:cNvSpPr/>
          <p:nvPr/>
        </p:nvSpPr>
        <p:spPr>
          <a:xfrm>
            <a:off x="1033770" y="776080"/>
            <a:ext cx="2277966" cy="7634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5C9A97-4768-4A44-BD8D-0BC4E366ED29}"/>
              </a:ext>
            </a:extLst>
          </p:cNvPr>
          <p:cNvSpPr/>
          <p:nvPr/>
        </p:nvSpPr>
        <p:spPr>
          <a:xfrm>
            <a:off x="4246396" y="2238037"/>
            <a:ext cx="1094343" cy="20881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1C1BAEC-3B72-420B-B3EE-325D0F63E6A5}"/>
              </a:ext>
            </a:extLst>
          </p:cNvPr>
          <p:cNvSpPr/>
          <p:nvPr/>
        </p:nvSpPr>
        <p:spPr>
          <a:xfrm>
            <a:off x="7454131" y="1355773"/>
            <a:ext cx="1689869" cy="8104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474509"/>
      </p:ext>
    </p:extLst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1BDF7E-99D0-4D71-98D6-8120D28CB5AF}"/>
              </a:ext>
            </a:extLst>
          </p:cNvPr>
          <p:cNvSpPr/>
          <p:nvPr/>
        </p:nvSpPr>
        <p:spPr>
          <a:xfrm>
            <a:off x="1823250" y="1796155"/>
            <a:ext cx="1767985" cy="19283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226787"/>
      </p:ext>
    </p:extLst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E4307C-8832-4F1C-90C8-AE2B1E364054}"/>
              </a:ext>
            </a:extLst>
          </p:cNvPr>
          <p:cNvSpPr/>
          <p:nvPr/>
        </p:nvSpPr>
        <p:spPr>
          <a:xfrm>
            <a:off x="1099042" y="1039517"/>
            <a:ext cx="2670905" cy="8596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F00259-0949-41A6-908E-C060F2DEB037}"/>
              </a:ext>
            </a:extLst>
          </p:cNvPr>
          <p:cNvSpPr/>
          <p:nvPr/>
        </p:nvSpPr>
        <p:spPr>
          <a:xfrm>
            <a:off x="2769412" y="1262036"/>
            <a:ext cx="3349755" cy="23665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0C9F86-957E-4FD1-8D73-E8A8A4E26BF0}"/>
              </a:ext>
            </a:extLst>
          </p:cNvPr>
          <p:cNvSpPr/>
          <p:nvPr/>
        </p:nvSpPr>
        <p:spPr>
          <a:xfrm>
            <a:off x="6892526" y="1120836"/>
            <a:ext cx="1690045" cy="2420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5202789"/>
      </p:ext>
    </p:extLst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8EF0AA-EE2F-461A-85E4-0714C9910D70}"/>
              </a:ext>
            </a:extLst>
          </p:cNvPr>
          <p:cNvSpPr/>
          <p:nvPr/>
        </p:nvSpPr>
        <p:spPr>
          <a:xfrm>
            <a:off x="1248934" y="981051"/>
            <a:ext cx="1570617" cy="26205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148365"/>
      </p:ext>
    </p:extLst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5F25B6-0396-437E-9FCF-A02BF5AB15D6}"/>
              </a:ext>
            </a:extLst>
          </p:cNvPr>
          <p:cNvSpPr/>
          <p:nvPr/>
        </p:nvSpPr>
        <p:spPr>
          <a:xfrm>
            <a:off x="1114887" y="1751292"/>
            <a:ext cx="975947" cy="25082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9767267"/>
      </p:ext>
    </p:extLst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6EC5BF-CADC-42CC-9DA8-620A232626A5}"/>
              </a:ext>
            </a:extLst>
          </p:cNvPr>
          <p:cNvSpPr/>
          <p:nvPr/>
        </p:nvSpPr>
        <p:spPr>
          <a:xfrm>
            <a:off x="1340694" y="1564653"/>
            <a:ext cx="964109" cy="7757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3797167"/>
      </p:ext>
    </p:extLst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DECE5B-636D-4D07-82C0-C443AA3AE5AF}"/>
              </a:ext>
            </a:extLst>
          </p:cNvPr>
          <p:cNvSpPr/>
          <p:nvPr/>
        </p:nvSpPr>
        <p:spPr>
          <a:xfrm>
            <a:off x="1619361" y="976874"/>
            <a:ext cx="2357054" cy="19361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469D3-9517-491C-92B6-70788502E1CA}"/>
              </a:ext>
            </a:extLst>
          </p:cNvPr>
          <p:cNvSpPr/>
          <p:nvPr/>
        </p:nvSpPr>
        <p:spPr>
          <a:xfrm>
            <a:off x="3394426" y="2581885"/>
            <a:ext cx="1936349" cy="837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00F95A-7160-435B-8F8B-8BBF366FEB11}"/>
              </a:ext>
            </a:extLst>
          </p:cNvPr>
          <p:cNvSpPr/>
          <p:nvPr/>
        </p:nvSpPr>
        <p:spPr>
          <a:xfrm>
            <a:off x="8138960" y="2593569"/>
            <a:ext cx="1005040" cy="12480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6885376"/>
      </p:ext>
    </p:extLst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39138C-B0CB-4A4E-A0B2-B76BA96BE3BF}"/>
              </a:ext>
            </a:extLst>
          </p:cNvPr>
          <p:cNvSpPr/>
          <p:nvPr/>
        </p:nvSpPr>
        <p:spPr>
          <a:xfrm>
            <a:off x="1587850" y="1472003"/>
            <a:ext cx="3265475" cy="12485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2394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30C4F1-C4C3-4B0B-A3A9-D85DC516819A}"/>
              </a:ext>
            </a:extLst>
          </p:cNvPr>
          <p:cNvSpPr/>
          <p:nvPr/>
        </p:nvSpPr>
        <p:spPr>
          <a:xfrm>
            <a:off x="1558688" y="2195571"/>
            <a:ext cx="2188449" cy="12572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E5CB21-E848-49E1-B478-55D4B9F961E0}"/>
              </a:ext>
            </a:extLst>
          </p:cNvPr>
          <p:cNvSpPr/>
          <p:nvPr/>
        </p:nvSpPr>
        <p:spPr>
          <a:xfrm>
            <a:off x="4474178" y="1457205"/>
            <a:ext cx="1920415" cy="26449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F3F3E9-CE5B-4137-969F-B182B662910E}"/>
              </a:ext>
            </a:extLst>
          </p:cNvPr>
          <p:cNvSpPr/>
          <p:nvPr/>
        </p:nvSpPr>
        <p:spPr>
          <a:xfrm>
            <a:off x="6620546" y="1291190"/>
            <a:ext cx="1821055" cy="10459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4821175"/>
      </p:ext>
    </p:extLst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F61C2E-6BD4-4A4F-9620-74FC1DA92427}"/>
              </a:ext>
            </a:extLst>
          </p:cNvPr>
          <p:cNvSpPr/>
          <p:nvPr/>
        </p:nvSpPr>
        <p:spPr>
          <a:xfrm>
            <a:off x="1028815" y="894105"/>
            <a:ext cx="1865647" cy="2489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7832312"/>
      </p:ext>
    </p:extLst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8CD126-E559-4AC4-AF69-F81B858226EE}"/>
              </a:ext>
            </a:extLst>
          </p:cNvPr>
          <p:cNvSpPr/>
          <p:nvPr/>
        </p:nvSpPr>
        <p:spPr>
          <a:xfrm>
            <a:off x="1729786" y="1537480"/>
            <a:ext cx="2586192" cy="13709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29C6A8-5CF7-4653-B8BB-B663AA946248}"/>
              </a:ext>
            </a:extLst>
          </p:cNvPr>
          <p:cNvSpPr/>
          <p:nvPr/>
        </p:nvSpPr>
        <p:spPr>
          <a:xfrm>
            <a:off x="4145493" y="1579254"/>
            <a:ext cx="2400211" cy="26103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3082224"/>
      </p:ext>
    </p:extLst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DFF6C2-65AB-4DA0-8F99-BC73BB869FE6}"/>
              </a:ext>
            </a:extLst>
          </p:cNvPr>
          <p:cNvSpPr/>
          <p:nvPr/>
        </p:nvSpPr>
        <p:spPr>
          <a:xfrm>
            <a:off x="1188441" y="1407693"/>
            <a:ext cx="2815871" cy="8056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172629-0346-401F-94A2-1D398C9856F7}"/>
              </a:ext>
            </a:extLst>
          </p:cNvPr>
          <p:cNvSpPr/>
          <p:nvPr/>
        </p:nvSpPr>
        <p:spPr>
          <a:xfrm>
            <a:off x="4269858" y="997506"/>
            <a:ext cx="3514510" cy="14793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047251"/>
      </p:ext>
    </p:extLst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9D9F8A-2A26-4755-AF42-870841D6DBB8}"/>
              </a:ext>
            </a:extLst>
          </p:cNvPr>
          <p:cNvSpPr/>
          <p:nvPr/>
        </p:nvSpPr>
        <p:spPr>
          <a:xfrm>
            <a:off x="957793" y="2685352"/>
            <a:ext cx="1354842" cy="19596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6795663"/>
      </p:ext>
    </p:extLst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632D33-09F7-4D72-9D27-0FCC8E495BF6}"/>
              </a:ext>
            </a:extLst>
          </p:cNvPr>
          <p:cNvSpPr/>
          <p:nvPr/>
        </p:nvSpPr>
        <p:spPr>
          <a:xfrm>
            <a:off x="958630" y="2684208"/>
            <a:ext cx="2617482" cy="13953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4910515"/>
      </p:ext>
    </p:extLst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82ADE5-5AC0-4FE2-9242-515C9909C8F2}"/>
              </a:ext>
            </a:extLst>
          </p:cNvPr>
          <p:cNvSpPr/>
          <p:nvPr/>
        </p:nvSpPr>
        <p:spPr>
          <a:xfrm>
            <a:off x="1677492" y="2387155"/>
            <a:ext cx="1231213" cy="8947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202525-E8D6-448A-A25C-86A40A264304}"/>
              </a:ext>
            </a:extLst>
          </p:cNvPr>
          <p:cNvSpPr/>
          <p:nvPr/>
        </p:nvSpPr>
        <p:spPr>
          <a:xfrm>
            <a:off x="3332462" y="2295756"/>
            <a:ext cx="3245166" cy="11021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D224B1-2534-449C-9CC0-7A42FA7D48AA}"/>
              </a:ext>
            </a:extLst>
          </p:cNvPr>
          <p:cNvSpPr/>
          <p:nvPr/>
        </p:nvSpPr>
        <p:spPr>
          <a:xfrm>
            <a:off x="6515839" y="2065373"/>
            <a:ext cx="1528185" cy="7695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1280202"/>
      </p:ext>
    </p:extLst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6B5F40-726C-4C1B-9061-B781FDB43C19}"/>
              </a:ext>
            </a:extLst>
          </p:cNvPr>
          <p:cNvSpPr/>
          <p:nvPr/>
        </p:nvSpPr>
        <p:spPr>
          <a:xfrm>
            <a:off x="1072608" y="759116"/>
            <a:ext cx="3403354" cy="18622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46114-080B-4D5F-BA9F-1910391DAEC9}"/>
              </a:ext>
            </a:extLst>
          </p:cNvPr>
          <p:cNvSpPr/>
          <p:nvPr/>
        </p:nvSpPr>
        <p:spPr>
          <a:xfrm>
            <a:off x="4356501" y="2163251"/>
            <a:ext cx="1091222" cy="14774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AE70FF-F1CE-4356-B4A8-FA8C6500B512}"/>
              </a:ext>
            </a:extLst>
          </p:cNvPr>
          <p:cNvSpPr/>
          <p:nvPr/>
        </p:nvSpPr>
        <p:spPr>
          <a:xfrm>
            <a:off x="7889822" y="899325"/>
            <a:ext cx="1254178" cy="2728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3036131"/>
      </p:ext>
    </p:extLst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7F8E0C-DBF7-4B56-98C9-89BC1AE95916}"/>
              </a:ext>
            </a:extLst>
          </p:cNvPr>
          <p:cNvSpPr/>
          <p:nvPr/>
        </p:nvSpPr>
        <p:spPr>
          <a:xfrm>
            <a:off x="1495438" y="2103173"/>
            <a:ext cx="2453426" cy="14536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A05204-AFCB-4D5A-9BBA-4CFB7C534E0C}"/>
              </a:ext>
            </a:extLst>
          </p:cNvPr>
          <p:cNvSpPr/>
          <p:nvPr/>
        </p:nvSpPr>
        <p:spPr>
          <a:xfrm>
            <a:off x="3412808" y="2053564"/>
            <a:ext cx="2772682" cy="20782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E6BFAC-F10E-456D-A7F7-61A592419CEE}"/>
              </a:ext>
            </a:extLst>
          </p:cNvPr>
          <p:cNvSpPr/>
          <p:nvPr/>
        </p:nvSpPr>
        <p:spPr>
          <a:xfrm>
            <a:off x="7547604" y="1095233"/>
            <a:ext cx="1511579" cy="8356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714958"/>
      </p:ext>
    </p:extLst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B9787F-EF99-4993-BC90-7EDC18560BA9}"/>
              </a:ext>
            </a:extLst>
          </p:cNvPr>
          <p:cNvSpPr/>
          <p:nvPr/>
        </p:nvSpPr>
        <p:spPr>
          <a:xfrm>
            <a:off x="1668132" y="1960743"/>
            <a:ext cx="3561888" cy="2614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008E70-2281-4FFB-BA22-CCA410D22DFA}"/>
              </a:ext>
            </a:extLst>
          </p:cNvPr>
          <p:cNvSpPr/>
          <p:nvPr/>
        </p:nvSpPr>
        <p:spPr>
          <a:xfrm>
            <a:off x="3930348" y="1534378"/>
            <a:ext cx="2720791" cy="16338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411592-96D3-4227-AB2D-AEE90ABDD006}"/>
              </a:ext>
            </a:extLst>
          </p:cNvPr>
          <p:cNvSpPr/>
          <p:nvPr/>
        </p:nvSpPr>
        <p:spPr>
          <a:xfrm>
            <a:off x="7042707" y="1065351"/>
            <a:ext cx="2101293" cy="7497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923297"/>
      </p:ext>
    </p:extLst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46065B-A1E6-4C0F-B1B8-6666007816D0}"/>
              </a:ext>
            </a:extLst>
          </p:cNvPr>
          <p:cNvSpPr/>
          <p:nvPr/>
        </p:nvSpPr>
        <p:spPr>
          <a:xfrm>
            <a:off x="1195048" y="2079427"/>
            <a:ext cx="3022023" cy="2104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E805F3-FEE3-4B46-ABCC-DF32D862BF61}"/>
              </a:ext>
            </a:extLst>
          </p:cNvPr>
          <p:cNvSpPr/>
          <p:nvPr/>
        </p:nvSpPr>
        <p:spPr>
          <a:xfrm>
            <a:off x="3247890" y="1820044"/>
            <a:ext cx="3525974" cy="10029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09870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56961-D5FC-4271-9994-9C411B1F0266}"/>
              </a:ext>
            </a:extLst>
          </p:cNvPr>
          <p:cNvSpPr/>
          <p:nvPr/>
        </p:nvSpPr>
        <p:spPr>
          <a:xfrm>
            <a:off x="1353125" y="745083"/>
            <a:ext cx="2498385" cy="6946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3484300"/>
      </p:ext>
    </p:extLst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0F55C8-ED23-432A-A569-7F84BBA0A705}"/>
              </a:ext>
            </a:extLst>
          </p:cNvPr>
          <p:cNvSpPr/>
          <p:nvPr/>
        </p:nvSpPr>
        <p:spPr>
          <a:xfrm>
            <a:off x="1422872" y="1228054"/>
            <a:ext cx="1525067" cy="21310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2E13A9-78C6-4018-9B6B-B2E218E22A79}"/>
              </a:ext>
            </a:extLst>
          </p:cNvPr>
          <p:cNvSpPr/>
          <p:nvPr/>
        </p:nvSpPr>
        <p:spPr>
          <a:xfrm>
            <a:off x="3527432" y="2385883"/>
            <a:ext cx="2793017" cy="25037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69685"/>
      </p:ext>
    </p:extLst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EF27A2-33EF-4C4C-90D5-C771E28624D8}"/>
              </a:ext>
            </a:extLst>
          </p:cNvPr>
          <p:cNvSpPr/>
          <p:nvPr/>
        </p:nvSpPr>
        <p:spPr>
          <a:xfrm>
            <a:off x="1253799" y="1924060"/>
            <a:ext cx="2577143" cy="23557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115319"/>
      </p:ext>
    </p:extLst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DE81EA-5136-4747-A938-7EB3F0D3437B}"/>
              </a:ext>
            </a:extLst>
          </p:cNvPr>
          <p:cNvSpPr/>
          <p:nvPr/>
        </p:nvSpPr>
        <p:spPr>
          <a:xfrm>
            <a:off x="1179729" y="2505080"/>
            <a:ext cx="1449440" cy="12980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0968821"/>
      </p:ext>
    </p:extLst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320BC0-9CA9-4C7D-BF00-AA4A9800A085}"/>
              </a:ext>
            </a:extLst>
          </p:cNvPr>
          <p:cNvSpPr/>
          <p:nvPr/>
        </p:nvSpPr>
        <p:spPr>
          <a:xfrm>
            <a:off x="981806" y="1893338"/>
            <a:ext cx="1143115" cy="10448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FE49A1-48B8-4D9B-B9DF-ED4743AE8B4C}"/>
              </a:ext>
            </a:extLst>
          </p:cNvPr>
          <p:cNvSpPr/>
          <p:nvPr/>
        </p:nvSpPr>
        <p:spPr>
          <a:xfrm>
            <a:off x="4020698" y="1693156"/>
            <a:ext cx="2583685" cy="20210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83808"/>
      </p:ext>
    </p:extLst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168037-6196-4F16-AA6E-62D6903E5173}"/>
              </a:ext>
            </a:extLst>
          </p:cNvPr>
          <p:cNvSpPr/>
          <p:nvPr/>
        </p:nvSpPr>
        <p:spPr>
          <a:xfrm>
            <a:off x="1389903" y="2035051"/>
            <a:ext cx="2994353" cy="14356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FE75E0-392B-45DC-A900-ACCBE4BB8EFF}"/>
              </a:ext>
            </a:extLst>
          </p:cNvPr>
          <p:cNvSpPr/>
          <p:nvPr/>
        </p:nvSpPr>
        <p:spPr>
          <a:xfrm>
            <a:off x="2871713" y="2414721"/>
            <a:ext cx="1253867" cy="19171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0547983"/>
      </p:ext>
    </p:extLst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043203-3626-4011-9CCB-8BE9E37C588E}"/>
              </a:ext>
            </a:extLst>
          </p:cNvPr>
          <p:cNvSpPr/>
          <p:nvPr/>
        </p:nvSpPr>
        <p:spPr>
          <a:xfrm>
            <a:off x="1749228" y="935745"/>
            <a:ext cx="1167323" cy="1188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524BF1-40A3-4BE8-8C1B-DA8946FB2680}"/>
              </a:ext>
            </a:extLst>
          </p:cNvPr>
          <p:cNvSpPr/>
          <p:nvPr/>
        </p:nvSpPr>
        <p:spPr>
          <a:xfrm>
            <a:off x="3814568" y="2349067"/>
            <a:ext cx="2999472" cy="10166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CE808E-EDDA-4C22-B7FB-52563F5828F2}"/>
              </a:ext>
            </a:extLst>
          </p:cNvPr>
          <p:cNvSpPr/>
          <p:nvPr/>
        </p:nvSpPr>
        <p:spPr>
          <a:xfrm>
            <a:off x="7817218" y="1215482"/>
            <a:ext cx="1326782" cy="26236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049078"/>
      </p:ext>
    </p:extLst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930473-306C-4D8E-8992-AFFF81BE3830}"/>
              </a:ext>
            </a:extLst>
          </p:cNvPr>
          <p:cNvSpPr/>
          <p:nvPr/>
        </p:nvSpPr>
        <p:spPr>
          <a:xfrm>
            <a:off x="1621302" y="2448820"/>
            <a:ext cx="968698" cy="2050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566711B-8701-4AD2-989E-82A3EDF35594}"/>
              </a:ext>
            </a:extLst>
          </p:cNvPr>
          <p:cNvSpPr/>
          <p:nvPr/>
        </p:nvSpPr>
        <p:spPr>
          <a:xfrm>
            <a:off x="2875844" y="1233977"/>
            <a:ext cx="2807576" cy="20981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57069"/>
      </p:ext>
    </p:extLst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2CB1C8-593A-44C4-9EE9-12C0E778E646}"/>
              </a:ext>
            </a:extLst>
          </p:cNvPr>
          <p:cNvSpPr/>
          <p:nvPr/>
        </p:nvSpPr>
        <p:spPr>
          <a:xfrm>
            <a:off x="1707628" y="1357233"/>
            <a:ext cx="2873796" cy="10850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04D758-C4C4-426A-A63F-D37002423133}"/>
              </a:ext>
            </a:extLst>
          </p:cNvPr>
          <p:cNvSpPr/>
          <p:nvPr/>
        </p:nvSpPr>
        <p:spPr>
          <a:xfrm>
            <a:off x="4373862" y="1345024"/>
            <a:ext cx="1899324" cy="10387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9655049"/>
      </p:ext>
    </p:extLst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B1BE17-FE99-4F76-96C3-BC84909FCA98}"/>
              </a:ext>
            </a:extLst>
          </p:cNvPr>
          <p:cNvSpPr/>
          <p:nvPr/>
        </p:nvSpPr>
        <p:spPr>
          <a:xfrm>
            <a:off x="1456109" y="1026522"/>
            <a:ext cx="3585574" cy="22060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480826"/>
      </p:ext>
    </p:extLst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181915-58C5-4F4D-904B-B49887606D89}"/>
              </a:ext>
            </a:extLst>
          </p:cNvPr>
          <p:cNvSpPr/>
          <p:nvPr/>
        </p:nvSpPr>
        <p:spPr>
          <a:xfrm>
            <a:off x="1397112" y="1248621"/>
            <a:ext cx="3320680" cy="12658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E8D8B2-B9C8-4539-B9F1-F2C175BEB396}"/>
              </a:ext>
            </a:extLst>
          </p:cNvPr>
          <p:cNvSpPr/>
          <p:nvPr/>
        </p:nvSpPr>
        <p:spPr>
          <a:xfrm>
            <a:off x="4359740" y="2107365"/>
            <a:ext cx="1775883" cy="23678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47762E-9BA0-4F15-8DE6-4DAD7B08201A}"/>
              </a:ext>
            </a:extLst>
          </p:cNvPr>
          <p:cNvSpPr/>
          <p:nvPr/>
        </p:nvSpPr>
        <p:spPr>
          <a:xfrm>
            <a:off x="6769432" y="1186746"/>
            <a:ext cx="2374568" cy="20267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912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C5EC4F-6FF9-462B-B292-9E8720827AA6}"/>
              </a:ext>
            </a:extLst>
          </p:cNvPr>
          <p:cNvSpPr/>
          <p:nvPr/>
        </p:nvSpPr>
        <p:spPr>
          <a:xfrm>
            <a:off x="1320000" y="950593"/>
            <a:ext cx="1975947" cy="15030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F48B4C-EBD8-4878-9734-58CA4BB952AC}"/>
              </a:ext>
            </a:extLst>
          </p:cNvPr>
          <p:cNvSpPr/>
          <p:nvPr/>
        </p:nvSpPr>
        <p:spPr>
          <a:xfrm>
            <a:off x="4228411" y="2598855"/>
            <a:ext cx="2316524" cy="15872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7975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A8F88B-4D45-4F48-9A68-52C152944096}"/>
              </a:ext>
            </a:extLst>
          </p:cNvPr>
          <p:cNvSpPr/>
          <p:nvPr/>
        </p:nvSpPr>
        <p:spPr>
          <a:xfrm>
            <a:off x="1022851" y="830829"/>
            <a:ext cx="2078001" cy="1739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0FB4EE-7E06-4F95-9ADB-7C9E1F311D29}"/>
              </a:ext>
            </a:extLst>
          </p:cNvPr>
          <p:cNvSpPr/>
          <p:nvPr/>
        </p:nvSpPr>
        <p:spPr>
          <a:xfrm>
            <a:off x="4017207" y="2070687"/>
            <a:ext cx="2087049" cy="15435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606FBF-9740-49A7-8537-0F475E4F474E}"/>
              </a:ext>
            </a:extLst>
          </p:cNvPr>
          <p:cNvSpPr/>
          <p:nvPr/>
        </p:nvSpPr>
        <p:spPr>
          <a:xfrm>
            <a:off x="6874440" y="1137243"/>
            <a:ext cx="2269560" cy="18761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083516"/>
      </p:ext>
    </p:extLst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E65441-8529-4CF1-BA30-CCC429A9CB44}"/>
              </a:ext>
            </a:extLst>
          </p:cNvPr>
          <p:cNvSpPr/>
          <p:nvPr/>
        </p:nvSpPr>
        <p:spPr>
          <a:xfrm>
            <a:off x="1500296" y="1809111"/>
            <a:ext cx="3297131" cy="1744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DFBED7-18A5-44A3-8A12-98A57D3B3964}"/>
              </a:ext>
            </a:extLst>
          </p:cNvPr>
          <p:cNvSpPr/>
          <p:nvPr/>
        </p:nvSpPr>
        <p:spPr>
          <a:xfrm>
            <a:off x="4284038" y="2073420"/>
            <a:ext cx="1697126" cy="2338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BA0254E-CD9A-4CA5-8421-92C0A8505420}"/>
              </a:ext>
            </a:extLst>
          </p:cNvPr>
          <p:cNvSpPr/>
          <p:nvPr/>
        </p:nvSpPr>
        <p:spPr>
          <a:xfrm>
            <a:off x="7159332" y="2042388"/>
            <a:ext cx="1984668" cy="15509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374506"/>
      </p:ext>
    </p:extLst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1FA8A2-BEE7-422E-83E0-659C0D4C8AA3}"/>
              </a:ext>
            </a:extLst>
          </p:cNvPr>
          <p:cNvSpPr/>
          <p:nvPr/>
        </p:nvSpPr>
        <p:spPr>
          <a:xfrm>
            <a:off x="936395" y="2739388"/>
            <a:ext cx="2353986" cy="17831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4A36F2-DB58-49C4-8D1F-9F5E7EEDA12E}"/>
              </a:ext>
            </a:extLst>
          </p:cNvPr>
          <p:cNvSpPr/>
          <p:nvPr/>
        </p:nvSpPr>
        <p:spPr>
          <a:xfrm>
            <a:off x="4455528" y="1509458"/>
            <a:ext cx="2542092" cy="17295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1C6D3E-E218-4A71-B207-38B6969D5B5C}"/>
              </a:ext>
            </a:extLst>
          </p:cNvPr>
          <p:cNvSpPr/>
          <p:nvPr/>
        </p:nvSpPr>
        <p:spPr>
          <a:xfrm>
            <a:off x="7205300" y="2118521"/>
            <a:ext cx="1938700" cy="22623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4335196"/>
      </p:ext>
    </p:extLst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5F737A-1182-48D8-A365-1050A623B664}"/>
              </a:ext>
            </a:extLst>
          </p:cNvPr>
          <p:cNvSpPr/>
          <p:nvPr/>
        </p:nvSpPr>
        <p:spPr>
          <a:xfrm>
            <a:off x="1477020" y="2582188"/>
            <a:ext cx="2666771" cy="17884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02F22A-8EA6-430B-97B5-72A683AEACBC}"/>
              </a:ext>
            </a:extLst>
          </p:cNvPr>
          <p:cNvSpPr/>
          <p:nvPr/>
        </p:nvSpPr>
        <p:spPr>
          <a:xfrm>
            <a:off x="4534562" y="999496"/>
            <a:ext cx="2388563" cy="23002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5539843"/>
      </p:ext>
    </p:extLst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EB3176-7DEE-438D-82BF-F1F59254A050}"/>
              </a:ext>
            </a:extLst>
          </p:cNvPr>
          <p:cNvSpPr/>
          <p:nvPr/>
        </p:nvSpPr>
        <p:spPr>
          <a:xfrm>
            <a:off x="1717364" y="2121383"/>
            <a:ext cx="2082719" cy="8127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840489-DE85-42B7-A345-82A70FA2C2D9}"/>
              </a:ext>
            </a:extLst>
          </p:cNvPr>
          <p:cNvSpPr/>
          <p:nvPr/>
        </p:nvSpPr>
        <p:spPr>
          <a:xfrm>
            <a:off x="3582158" y="2531620"/>
            <a:ext cx="3292424" cy="14383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8366553"/>
      </p:ext>
    </p:extLst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96E086-DC07-4837-BF86-40363674C25C}"/>
              </a:ext>
            </a:extLst>
          </p:cNvPr>
          <p:cNvSpPr/>
          <p:nvPr/>
        </p:nvSpPr>
        <p:spPr>
          <a:xfrm>
            <a:off x="1558477" y="1384409"/>
            <a:ext cx="3098950" cy="739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6437356"/>
      </p:ext>
    </p:extLst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4C74E-BCBD-4F54-9AFE-17E05D1C8954}"/>
              </a:ext>
            </a:extLst>
          </p:cNvPr>
          <p:cNvSpPr/>
          <p:nvPr/>
        </p:nvSpPr>
        <p:spPr>
          <a:xfrm>
            <a:off x="1547670" y="2659498"/>
            <a:ext cx="3147114" cy="8744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84FC7A-F382-4226-89A1-2F27531C7696}"/>
              </a:ext>
            </a:extLst>
          </p:cNvPr>
          <p:cNvSpPr/>
          <p:nvPr/>
        </p:nvSpPr>
        <p:spPr>
          <a:xfrm>
            <a:off x="4185670" y="2186524"/>
            <a:ext cx="3464249" cy="934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1CA8C1-7832-44D4-B5B2-BFEE1670DA91}"/>
              </a:ext>
            </a:extLst>
          </p:cNvPr>
          <p:cNvSpPr/>
          <p:nvPr/>
        </p:nvSpPr>
        <p:spPr>
          <a:xfrm>
            <a:off x="6462272" y="1471464"/>
            <a:ext cx="1463583" cy="24921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0291759"/>
      </p:ext>
    </p:extLst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B90ADA-7FDB-4AB2-80AF-C4048E48002F}"/>
              </a:ext>
            </a:extLst>
          </p:cNvPr>
          <p:cNvSpPr/>
          <p:nvPr/>
        </p:nvSpPr>
        <p:spPr>
          <a:xfrm>
            <a:off x="1034625" y="1534351"/>
            <a:ext cx="1472784" cy="25252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225259-8235-4148-A1AE-BC16944185BB}"/>
              </a:ext>
            </a:extLst>
          </p:cNvPr>
          <p:cNvSpPr/>
          <p:nvPr/>
        </p:nvSpPr>
        <p:spPr>
          <a:xfrm>
            <a:off x="2854278" y="1477532"/>
            <a:ext cx="3570958" cy="26346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593943"/>
      </p:ext>
    </p:extLst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2CE8AE-8262-46FD-9A1E-625521B2F86F}"/>
              </a:ext>
            </a:extLst>
          </p:cNvPr>
          <p:cNvSpPr/>
          <p:nvPr/>
        </p:nvSpPr>
        <p:spPr>
          <a:xfrm>
            <a:off x="1176847" y="773716"/>
            <a:ext cx="1929861" cy="21794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7536449"/>
      </p:ext>
    </p:extLst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D28C5B-1E19-4914-8D53-69C28543F5D7}"/>
              </a:ext>
            </a:extLst>
          </p:cNvPr>
          <p:cNvSpPr/>
          <p:nvPr/>
        </p:nvSpPr>
        <p:spPr>
          <a:xfrm>
            <a:off x="1045121" y="2329842"/>
            <a:ext cx="2424939" cy="12257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A2D8A22-131F-4300-AC05-F2FA85F5A375}"/>
              </a:ext>
            </a:extLst>
          </p:cNvPr>
          <p:cNvSpPr/>
          <p:nvPr/>
        </p:nvSpPr>
        <p:spPr>
          <a:xfrm>
            <a:off x="4303104" y="2234478"/>
            <a:ext cx="1681704" cy="1848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03766C4-2636-498F-AB45-93CB1E61B4C6}"/>
              </a:ext>
            </a:extLst>
          </p:cNvPr>
          <p:cNvSpPr/>
          <p:nvPr/>
        </p:nvSpPr>
        <p:spPr>
          <a:xfrm>
            <a:off x="7064360" y="2523202"/>
            <a:ext cx="2079640" cy="1746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112916"/>
      </p:ext>
    </p:extLst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5B03CE-74D6-4218-A1F6-E5727575915C}"/>
              </a:ext>
            </a:extLst>
          </p:cNvPr>
          <p:cNvSpPr/>
          <p:nvPr/>
        </p:nvSpPr>
        <p:spPr>
          <a:xfrm>
            <a:off x="1041539" y="2626909"/>
            <a:ext cx="2537487" cy="27095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21576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ED1C5C-7A21-4CC9-B5CE-4C9D8FA64ABF}"/>
              </a:ext>
            </a:extLst>
          </p:cNvPr>
          <p:cNvSpPr/>
          <p:nvPr/>
        </p:nvSpPr>
        <p:spPr>
          <a:xfrm>
            <a:off x="1110374" y="2123060"/>
            <a:ext cx="1233757" cy="23621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CD5B6E-059D-4621-A066-8E0E5C12F31C}"/>
              </a:ext>
            </a:extLst>
          </p:cNvPr>
          <p:cNvSpPr/>
          <p:nvPr/>
        </p:nvSpPr>
        <p:spPr>
          <a:xfrm>
            <a:off x="3182506" y="1900959"/>
            <a:ext cx="2311556" cy="21401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EAC8CC-2FC2-4759-BC34-0F0C12E9DC12}"/>
              </a:ext>
            </a:extLst>
          </p:cNvPr>
          <p:cNvSpPr/>
          <p:nvPr/>
        </p:nvSpPr>
        <p:spPr>
          <a:xfrm>
            <a:off x="6848366" y="1196910"/>
            <a:ext cx="2295634" cy="20028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8325591"/>
      </p:ext>
    </p:extLst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DAB6A8-3065-4548-BC14-A68A7A115054}"/>
              </a:ext>
            </a:extLst>
          </p:cNvPr>
          <p:cNvSpPr/>
          <p:nvPr/>
        </p:nvSpPr>
        <p:spPr>
          <a:xfrm>
            <a:off x="1753026" y="2013259"/>
            <a:ext cx="1481343" cy="16759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C2E800-7166-4870-850A-288FCC7B3BB2}"/>
              </a:ext>
            </a:extLst>
          </p:cNvPr>
          <p:cNvSpPr/>
          <p:nvPr/>
        </p:nvSpPr>
        <p:spPr>
          <a:xfrm>
            <a:off x="4049786" y="873634"/>
            <a:ext cx="2192860" cy="26084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72BA65A-8A4D-4C59-B87D-9420FBA7423A}"/>
              </a:ext>
            </a:extLst>
          </p:cNvPr>
          <p:cNvSpPr/>
          <p:nvPr/>
        </p:nvSpPr>
        <p:spPr>
          <a:xfrm>
            <a:off x="6892744" y="2473578"/>
            <a:ext cx="2251256" cy="9843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782263"/>
      </p:ext>
    </p:extLst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F329EF-0409-45A4-B720-F34ADB6E2E93}"/>
              </a:ext>
            </a:extLst>
          </p:cNvPr>
          <p:cNvSpPr/>
          <p:nvPr/>
        </p:nvSpPr>
        <p:spPr>
          <a:xfrm>
            <a:off x="1768985" y="686212"/>
            <a:ext cx="2876997" cy="1683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EDAE72-B2E8-4D87-89D6-2CC127C11E9E}"/>
              </a:ext>
            </a:extLst>
          </p:cNvPr>
          <p:cNvSpPr/>
          <p:nvPr/>
        </p:nvSpPr>
        <p:spPr>
          <a:xfrm>
            <a:off x="4083789" y="1717386"/>
            <a:ext cx="2894109" cy="14040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E05BC4-A564-4335-8E82-64B59DE6D6B6}"/>
              </a:ext>
            </a:extLst>
          </p:cNvPr>
          <p:cNvSpPr/>
          <p:nvPr/>
        </p:nvSpPr>
        <p:spPr>
          <a:xfrm>
            <a:off x="8111934" y="1760980"/>
            <a:ext cx="1032066" cy="973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227078"/>
      </p:ext>
    </p:extLst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8C3339-E051-4990-A497-C95C2BA23C0E}"/>
              </a:ext>
            </a:extLst>
          </p:cNvPr>
          <p:cNvSpPr/>
          <p:nvPr/>
        </p:nvSpPr>
        <p:spPr>
          <a:xfrm>
            <a:off x="1287085" y="1328789"/>
            <a:ext cx="1600441" cy="19711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169965-9B7F-44C4-8FB7-63918A4BE9AF}"/>
              </a:ext>
            </a:extLst>
          </p:cNvPr>
          <p:cNvSpPr/>
          <p:nvPr/>
        </p:nvSpPr>
        <p:spPr>
          <a:xfrm>
            <a:off x="4360011" y="2488846"/>
            <a:ext cx="1495984" cy="20353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19E6816-3C9F-4AB1-BFD0-F09EE61C4627}"/>
              </a:ext>
            </a:extLst>
          </p:cNvPr>
          <p:cNvSpPr/>
          <p:nvPr/>
        </p:nvSpPr>
        <p:spPr>
          <a:xfrm>
            <a:off x="7590703" y="1404439"/>
            <a:ext cx="1553297" cy="20288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389054"/>
      </p:ext>
    </p:extLst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75C502-76E2-4FEC-9240-1A0222835CDC}"/>
              </a:ext>
            </a:extLst>
          </p:cNvPr>
          <p:cNvSpPr/>
          <p:nvPr/>
        </p:nvSpPr>
        <p:spPr>
          <a:xfrm>
            <a:off x="1774272" y="1936130"/>
            <a:ext cx="1181948" cy="20505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008274"/>
      </p:ext>
    </p:extLst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01E716-6B72-4A28-9044-A22C1D679A68}"/>
              </a:ext>
            </a:extLst>
          </p:cNvPr>
          <p:cNvSpPr/>
          <p:nvPr/>
        </p:nvSpPr>
        <p:spPr>
          <a:xfrm>
            <a:off x="1737801" y="2603294"/>
            <a:ext cx="3118086" cy="12756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297958"/>
      </p:ext>
    </p:extLst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A72955-ADDA-4885-A4C1-7E23E249CE6D}"/>
              </a:ext>
            </a:extLst>
          </p:cNvPr>
          <p:cNvSpPr/>
          <p:nvPr/>
        </p:nvSpPr>
        <p:spPr>
          <a:xfrm>
            <a:off x="1348754" y="1479989"/>
            <a:ext cx="2907223" cy="25279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6975594"/>
      </p:ext>
    </p:extLst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D64FC3-29A3-4B61-8440-0E1695276B81}"/>
              </a:ext>
            </a:extLst>
          </p:cNvPr>
          <p:cNvSpPr/>
          <p:nvPr/>
        </p:nvSpPr>
        <p:spPr>
          <a:xfrm>
            <a:off x="1670128" y="2166845"/>
            <a:ext cx="2536172" cy="27411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716231-A477-407D-9B20-F95FD1B5B9F7}"/>
              </a:ext>
            </a:extLst>
          </p:cNvPr>
          <p:cNvSpPr/>
          <p:nvPr/>
        </p:nvSpPr>
        <p:spPr>
          <a:xfrm>
            <a:off x="3892604" y="869240"/>
            <a:ext cx="1687255" cy="20064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42FB9B-D0B2-4FA5-9016-A9879F8E59E1}"/>
              </a:ext>
            </a:extLst>
          </p:cNvPr>
          <p:cNvSpPr/>
          <p:nvPr/>
        </p:nvSpPr>
        <p:spPr>
          <a:xfrm>
            <a:off x="7831779" y="1526832"/>
            <a:ext cx="1312221" cy="15755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2258458"/>
      </p:ext>
    </p:extLst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BA08FC-39E2-4787-A76C-7F98DB3D1F79}"/>
              </a:ext>
            </a:extLst>
          </p:cNvPr>
          <p:cNvSpPr/>
          <p:nvPr/>
        </p:nvSpPr>
        <p:spPr>
          <a:xfrm>
            <a:off x="1293522" y="1906208"/>
            <a:ext cx="1850355" cy="17140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593587"/>
      </p:ext>
    </p:extLst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3156F2-EF5F-4214-9923-FDB84EC90454}"/>
              </a:ext>
            </a:extLst>
          </p:cNvPr>
          <p:cNvSpPr/>
          <p:nvPr/>
        </p:nvSpPr>
        <p:spPr>
          <a:xfrm>
            <a:off x="1381381" y="1557883"/>
            <a:ext cx="1109595" cy="995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5526299"/>
      </p:ext>
    </p:extLst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16EF7A-6A66-4C6E-B672-CA618B44FA89}"/>
              </a:ext>
            </a:extLst>
          </p:cNvPr>
          <p:cNvSpPr/>
          <p:nvPr/>
        </p:nvSpPr>
        <p:spPr>
          <a:xfrm>
            <a:off x="1012557" y="816381"/>
            <a:ext cx="3089041" cy="7855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21709B-5975-4AE7-8BD5-2474EEA3070C}"/>
              </a:ext>
            </a:extLst>
          </p:cNvPr>
          <p:cNvSpPr/>
          <p:nvPr/>
        </p:nvSpPr>
        <p:spPr>
          <a:xfrm>
            <a:off x="3673394" y="936448"/>
            <a:ext cx="2012217" cy="18328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2B1C8-9A4C-4AB7-9FBD-888991FF844F}"/>
              </a:ext>
            </a:extLst>
          </p:cNvPr>
          <p:cNvSpPr/>
          <p:nvPr/>
        </p:nvSpPr>
        <p:spPr>
          <a:xfrm>
            <a:off x="6976751" y="2122820"/>
            <a:ext cx="1052627" cy="2036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555700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A5AAF0-1F37-4E49-B25E-8661DEB69B03}"/>
              </a:ext>
            </a:extLst>
          </p:cNvPr>
          <p:cNvSpPr/>
          <p:nvPr/>
        </p:nvSpPr>
        <p:spPr>
          <a:xfrm>
            <a:off x="1508256" y="2256145"/>
            <a:ext cx="2863647" cy="23405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481BFC-ECDE-4D6B-9B7C-334C405EF008}"/>
              </a:ext>
            </a:extLst>
          </p:cNvPr>
          <p:cNvSpPr/>
          <p:nvPr/>
        </p:nvSpPr>
        <p:spPr>
          <a:xfrm>
            <a:off x="4401701" y="1569012"/>
            <a:ext cx="1680167" cy="21884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B08065-87C6-490C-BDF9-9642D53C8A40}"/>
              </a:ext>
            </a:extLst>
          </p:cNvPr>
          <p:cNvSpPr/>
          <p:nvPr/>
        </p:nvSpPr>
        <p:spPr>
          <a:xfrm>
            <a:off x="6690968" y="1311137"/>
            <a:ext cx="1386707" cy="11307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5282306"/>
      </p:ext>
    </p:extLst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FEF010-1AE3-478C-8BF2-969D4B4D0B56}"/>
              </a:ext>
            </a:extLst>
          </p:cNvPr>
          <p:cNvSpPr/>
          <p:nvPr/>
        </p:nvSpPr>
        <p:spPr>
          <a:xfrm>
            <a:off x="1144847" y="904093"/>
            <a:ext cx="1768621" cy="14577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43708-AF78-455A-8BFE-82F01C9DF226}"/>
              </a:ext>
            </a:extLst>
          </p:cNvPr>
          <p:cNvSpPr/>
          <p:nvPr/>
        </p:nvSpPr>
        <p:spPr>
          <a:xfrm>
            <a:off x="3147107" y="2681719"/>
            <a:ext cx="3125729" cy="25126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D406BF2-579A-404F-B4DC-93EBF251241A}"/>
              </a:ext>
            </a:extLst>
          </p:cNvPr>
          <p:cNvSpPr/>
          <p:nvPr/>
        </p:nvSpPr>
        <p:spPr>
          <a:xfrm>
            <a:off x="6417347" y="1541518"/>
            <a:ext cx="2449852" cy="7526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104501"/>
      </p:ext>
    </p:extLst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09151F-FCE6-4CE8-B346-924CE07B7B28}"/>
              </a:ext>
            </a:extLst>
          </p:cNvPr>
          <p:cNvSpPr/>
          <p:nvPr/>
        </p:nvSpPr>
        <p:spPr>
          <a:xfrm>
            <a:off x="1590981" y="845613"/>
            <a:ext cx="3419177" cy="24769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22683A-BFEC-487E-97E5-38F209286A55}"/>
              </a:ext>
            </a:extLst>
          </p:cNvPr>
          <p:cNvSpPr/>
          <p:nvPr/>
        </p:nvSpPr>
        <p:spPr>
          <a:xfrm>
            <a:off x="3013376" y="865603"/>
            <a:ext cx="2956722" cy="26761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DE81E39-B461-4F28-A443-867D749D90CA}"/>
              </a:ext>
            </a:extLst>
          </p:cNvPr>
          <p:cNvSpPr/>
          <p:nvPr/>
        </p:nvSpPr>
        <p:spPr>
          <a:xfrm>
            <a:off x="7524617" y="2277466"/>
            <a:ext cx="1619383" cy="1870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500480"/>
      </p:ext>
    </p:extLst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E3EAEB-A541-4120-9E8D-7A9939CE4060}"/>
              </a:ext>
            </a:extLst>
          </p:cNvPr>
          <p:cNvSpPr/>
          <p:nvPr/>
        </p:nvSpPr>
        <p:spPr>
          <a:xfrm>
            <a:off x="977297" y="2310392"/>
            <a:ext cx="2262082" cy="1889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1FE6BE-045B-402B-8C58-35DE5BE15A32}"/>
              </a:ext>
            </a:extLst>
          </p:cNvPr>
          <p:cNvSpPr/>
          <p:nvPr/>
        </p:nvSpPr>
        <p:spPr>
          <a:xfrm>
            <a:off x="3334977" y="1480818"/>
            <a:ext cx="1582814" cy="23633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4C2C01-13AA-4732-9090-F9F6FB83EA2A}"/>
              </a:ext>
            </a:extLst>
          </p:cNvPr>
          <p:cNvSpPr/>
          <p:nvPr/>
        </p:nvSpPr>
        <p:spPr>
          <a:xfrm>
            <a:off x="6547748" y="1461218"/>
            <a:ext cx="1498662" cy="1912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4457115"/>
      </p:ext>
    </p:extLst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BB00B0-A05E-4DA0-AEF7-1CFB4EDB5C40}"/>
              </a:ext>
            </a:extLst>
          </p:cNvPr>
          <p:cNvSpPr/>
          <p:nvPr/>
        </p:nvSpPr>
        <p:spPr>
          <a:xfrm>
            <a:off x="1640983" y="2567986"/>
            <a:ext cx="3457473" cy="13585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75B418-A4FF-4D7D-A030-C383CA1A8444}"/>
              </a:ext>
            </a:extLst>
          </p:cNvPr>
          <p:cNvSpPr/>
          <p:nvPr/>
        </p:nvSpPr>
        <p:spPr>
          <a:xfrm>
            <a:off x="3074798" y="2743151"/>
            <a:ext cx="1596921" cy="2019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1791489"/>
      </p:ext>
    </p:extLst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0ED302-30D1-4D8E-9B0D-032D6462CC56}"/>
              </a:ext>
            </a:extLst>
          </p:cNvPr>
          <p:cNvSpPr/>
          <p:nvPr/>
        </p:nvSpPr>
        <p:spPr>
          <a:xfrm>
            <a:off x="1062444" y="966437"/>
            <a:ext cx="3285112" cy="22465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BDFC82-D002-477F-9C4A-049A6183AF45}"/>
              </a:ext>
            </a:extLst>
          </p:cNvPr>
          <p:cNvSpPr/>
          <p:nvPr/>
        </p:nvSpPr>
        <p:spPr>
          <a:xfrm>
            <a:off x="4046616" y="2723176"/>
            <a:ext cx="1713191" cy="26697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77FCFB2-59DD-42BB-87F3-30B319938906}"/>
              </a:ext>
            </a:extLst>
          </p:cNvPr>
          <p:cNvSpPr/>
          <p:nvPr/>
        </p:nvSpPr>
        <p:spPr>
          <a:xfrm>
            <a:off x="6408553" y="1795241"/>
            <a:ext cx="2735447" cy="9992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951885"/>
      </p:ext>
    </p:extLst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EB79EE-C8C5-4A2E-A90F-CE7CE24DFAB9}"/>
              </a:ext>
            </a:extLst>
          </p:cNvPr>
          <p:cNvSpPr/>
          <p:nvPr/>
        </p:nvSpPr>
        <p:spPr>
          <a:xfrm>
            <a:off x="1007847" y="2195651"/>
            <a:ext cx="1757779" cy="26404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244253"/>
      </p:ext>
    </p:extLst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BCF22D-A659-48A8-BCB6-B34BA0DDEC4C}"/>
              </a:ext>
            </a:extLst>
          </p:cNvPr>
          <p:cNvSpPr/>
          <p:nvPr/>
        </p:nvSpPr>
        <p:spPr>
          <a:xfrm>
            <a:off x="1036957" y="1915170"/>
            <a:ext cx="2470560" cy="1650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7257363"/>
      </p:ext>
    </p:extLst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286B86-1E18-4E6D-A1E2-E5C2350D0ADB}"/>
              </a:ext>
            </a:extLst>
          </p:cNvPr>
          <p:cNvSpPr/>
          <p:nvPr/>
        </p:nvSpPr>
        <p:spPr>
          <a:xfrm>
            <a:off x="1626845" y="1631049"/>
            <a:ext cx="2622973" cy="1006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AB9675-1384-45B7-9468-5D2BC7E82EAA}"/>
              </a:ext>
            </a:extLst>
          </p:cNvPr>
          <p:cNvSpPr/>
          <p:nvPr/>
        </p:nvSpPr>
        <p:spPr>
          <a:xfrm>
            <a:off x="3194088" y="1776994"/>
            <a:ext cx="3052287" cy="8347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F91E3F-94C6-4AFC-AE6E-D244FA7E0F6A}"/>
              </a:ext>
            </a:extLst>
          </p:cNvPr>
          <p:cNvSpPr/>
          <p:nvPr/>
        </p:nvSpPr>
        <p:spPr>
          <a:xfrm>
            <a:off x="6744470" y="1302270"/>
            <a:ext cx="2399530" cy="8647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717840"/>
      </p:ext>
    </p:extLst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AB576D-9752-48C3-A337-3181CB400DF1}"/>
              </a:ext>
            </a:extLst>
          </p:cNvPr>
          <p:cNvSpPr/>
          <p:nvPr/>
        </p:nvSpPr>
        <p:spPr>
          <a:xfrm>
            <a:off x="1255546" y="2281651"/>
            <a:ext cx="1356534" cy="19909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60471"/>
      </p:ext>
    </p:extLst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175686-F51B-44DB-ABF9-91241976F243}"/>
              </a:ext>
            </a:extLst>
          </p:cNvPr>
          <p:cNvSpPr/>
          <p:nvPr/>
        </p:nvSpPr>
        <p:spPr>
          <a:xfrm>
            <a:off x="1382870" y="2188530"/>
            <a:ext cx="2288962" cy="778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90150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02FD2E-61FE-4CC4-B71C-6510CC7A1A4E}"/>
              </a:ext>
            </a:extLst>
          </p:cNvPr>
          <p:cNvSpPr/>
          <p:nvPr/>
        </p:nvSpPr>
        <p:spPr>
          <a:xfrm>
            <a:off x="1783214" y="2039251"/>
            <a:ext cx="1492236" cy="15605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A044ED-E44E-46B9-9973-10FD1EFAC2D4}"/>
              </a:ext>
            </a:extLst>
          </p:cNvPr>
          <p:cNvSpPr/>
          <p:nvPr/>
        </p:nvSpPr>
        <p:spPr>
          <a:xfrm>
            <a:off x="3195210" y="1861041"/>
            <a:ext cx="2833608" cy="14397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A6E65B-F52C-4097-AA34-2172ECACE4AB}"/>
              </a:ext>
            </a:extLst>
          </p:cNvPr>
          <p:cNvSpPr/>
          <p:nvPr/>
        </p:nvSpPr>
        <p:spPr>
          <a:xfrm>
            <a:off x="7661097" y="953904"/>
            <a:ext cx="1482903" cy="1825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836756"/>
      </p:ext>
    </p:extLst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D0EF56-076A-4392-BC59-549385374C00}"/>
              </a:ext>
            </a:extLst>
          </p:cNvPr>
          <p:cNvSpPr/>
          <p:nvPr/>
        </p:nvSpPr>
        <p:spPr>
          <a:xfrm>
            <a:off x="1825773" y="1962427"/>
            <a:ext cx="2473754" cy="16079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3505591"/>
      </p:ext>
    </p:extLst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B57D83-090D-4D83-B069-CC3F4D8BB56F}"/>
              </a:ext>
            </a:extLst>
          </p:cNvPr>
          <p:cNvSpPr/>
          <p:nvPr/>
        </p:nvSpPr>
        <p:spPr>
          <a:xfrm>
            <a:off x="1213729" y="2499673"/>
            <a:ext cx="3079153" cy="2553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506780"/>
      </p:ext>
    </p:extLst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FF4EA4-6899-4CFB-A723-07C0216FAE8C}"/>
              </a:ext>
            </a:extLst>
          </p:cNvPr>
          <p:cNvSpPr/>
          <p:nvPr/>
        </p:nvSpPr>
        <p:spPr>
          <a:xfrm>
            <a:off x="1275809" y="2653968"/>
            <a:ext cx="3535102" cy="10206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BD89F3-86A7-4BB1-B98C-068D22E6D062}"/>
              </a:ext>
            </a:extLst>
          </p:cNvPr>
          <p:cNvSpPr/>
          <p:nvPr/>
        </p:nvSpPr>
        <p:spPr>
          <a:xfrm>
            <a:off x="3555196" y="1909396"/>
            <a:ext cx="2853567" cy="10044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304022"/>
      </p:ext>
    </p:extLst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FC0BC7-5693-4600-A8A2-9E7DB44CC3EC}"/>
              </a:ext>
            </a:extLst>
          </p:cNvPr>
          <p:cNvSpPr/>
          <p:nvPr/>
        </p:nvSpPr>
        <p:spPr>
          <a:xfrm>
            <a:off x="1488560" y="912943"/>
            <a:ext cx="2836638" cy="7471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B3B6B1-8333-4103-BEB8-1B5DE99B1B26}"/>
              </a:ext>
            </a:extLst>
          </p:cNvPr>
          <p:cNvSpPr/>
          <p:nvPr/>
        </p:nvSpPr>
        <p:spPr>
          <a:xfrm>
            <a:off x="3661767" y="2507572"/>
            <a:ext cx="1274988" cy="13229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F3FBDE0-BD02-43FD-98AA-46C9D0F4C1E8}"/>
              </a:ext>
            </a:extLst>
          </p:cNvPr>
          <p:cNvSpPr/>
          <p:nvPr/>
        </p:nvSpPr>
        <p:spPr>
          <a:xfrm>
            <a:off x="6657442" y="1343898"/>
            <a:ext cx="1457920" cy="20931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90799"/>
      </p:ext>
    </p:extLst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419248-1015-4E9A-8197-80210CEAA2F2}"/>
              </a:ext>
            </a:extLst>
          </p:cNvPr>
          <p:cNvSpPr/>
          <p:nvPr/>
        </p:nvSpPr>
        <p:spPr>
          <a:xfrm>
            <a:off x="999368" y="2097943"/>
            <a:ext cx="3610997" cy="15012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200D30-6E1B-40E6-88A4-3F4CA0ED0277}"/>
              </a:ext>
            </a:extLst>
          </p:cNvPr>
          <p:cNvSpPr/>
          <p:nvPr/>
        </p:nvSpPr>
        <p:spPr>
          <a:xfrm>
            <a:off x="2989725" y="995443"/>
            <a:ext cx="2751280" cy="7664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4639301"/>
      </p:ext>
    </p:extLst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A931B1-313F-431D-B701-284724C645D7}"/>
              </a:ext>
            </a:extLst>
          </p:cNvPr>
          <p:cNvSpPr/>
          <p:nvPr/>
        </p:nvSpPr>
        <p:spPr>
          <a:xfrm>
            <a:off x="1099789" y="1962813"/>
            <a:ext cx="1179326" cy="22011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830030"/>
      </p:ext>
    </p:extLst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7EEED8-4000-432D-8BBB-D4A4938882A9}"/>
              </a:ext>
            </a:extLst>
          </p:cNvPr>
          <p:cNvSpPr/>
          <p:nvPr/>
        </p:nvSpPr>
        <p:spPr>
          <a:xfrm>
            <a:off x="994961" y="1780967"/>
            <a:ext cx="2292415" cy="18266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3BD31D-AC20-4EDB-B683-957777FB13ED}"/>
              </a:ext>
            </a:extLst>
          </p:cNvPr>
          <p:cNvSpPr/>
          <p:nvPr/>
        </p:nvSpPr>
        <p:spPr>
          <a:xfrm>
            <a:off x="2986241" y="1139908"/>
            <a:ext cx="3597632" cy="26762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835816-C45F-4871-813A-CE76DD3B902F}"/>
              </a:ext>
            </a:extLst>
          </p:cNvPr>
          <p:cNvSpPr/>
          <p:nvPr/>
        </p:nvSpPr>
        <p:spPr>
          <a:xfrm>
            <a:off x="7181524" y="877995"/>
            <a:ext cx="1645456" cy="11916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5453497"/>
      </p:ext>
    </p:extLst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E7AB8C-2C81-4059-9F69-FA4D22D60BC5}"/>
              </a:ext>
            </a:extLst>
          </p:cNvPr>
          <p:cNvSpPr/>
          <p:nvPr/>
        </p:nvSpPr>
        <p:spPr>
          <a:xfrm>
            <a:off x="1141105" y="1953194"/>
            <a:ext cx="2251606" cy="16916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E20072-DA0D-44FC-A69C-3AA9C752BF2D}"/>
              </a:ext>
            </a:extLst>
          </p:cNvPr>
          <p:cNvSpPr/>
          <p:nvPr/>
        </p:nvSpPr>
        <p:spPr>
          <a:xfrm>
            <a:off x="2816783" y="1267655"/>
            <a:ext cx="1898110" cy="23865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25332"/>
      </p:ext>
    </p:extLst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B3ACF0-ED78-4E1F-BE85-9F1A6D07D806}"/>
              </a:ext>
            </a:extLst>
          </p:cNvPr>
          <p:cNvSpPr/>
          <p:nvPr/>
        </p:nvSpPr>
        <p:spPr>
          <a:xfrm>
            <a:off x="979996" y="2632586"/>
            <a:ext cx="2489725" cy="26927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18AAAF-16C8-4C7F-A1CD-4E6CE9F22B02}"/>
              </a:ext>
            </a:extLst>
          </p:cNvPr>
          <p:cNvSpPr/>
          <p:nvPr/>
        </p:nvSpPr>
        <p:spPr>
          <a:xfrm>
            <a:off x="3156821" y="1203181"/>
            <a:ext cx="2031470" cy="19459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765FC5-F335-439C-967E-ABD8D4CA2F4E}"/>
              </a:ext>
            </a:extLst>
          </p:cNvPr>
          <p:cNvSpPr/>
          <p:nvPr/>
        </p:nvSpPr>
        <p:spPr>
          <a:xfrm>
            <a:off x="6506208" y="2622104"/>
            <a:ext cx="1604626" cy="2313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7788380"/>
      </p:ext>
    </p:extLst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60CA9F-078E-49FB-9AC0-EF3D7E037FF3}"/>
              </a:ext>
            </a:extLst>
          </p:cNvPr>
          <p:cNvSpPr/>
          <p:nvPr/>
        </p:nvSpPr>
        <p:spPr>
          <a:xfrm>
            <a:off x="1322248" y="852202"/>
            <a:ext cx="2325484" cy="2382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09712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E62C8A9-E564-43D3-8EE8-6000784DD901}"/>
              </a:ext>
            </a:extLst>
          </p:cNvPr>
          <p:cNvSpPr/>
          <p:nvPr/>
        </p:nvSpPr>
        <p:spPr>
          <a:xfrm>
            <a:off x="1115526" y="1593109"/>
            <a:ext cx="1366080" cy="21245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A1DB3E-9A35-48FA-B1EF-455559899E5E}"/>
              </a:ext>
            </a:extLst>
          </p:cNvPr>
          <p:cNvSpPr/>
          <p:nvPr/>
        </p:nvSpPr>
        <p:spPr>
          <a:xfrm>
            <a:off x="4033477" y="2031031"/>
            <a:ext cx="1283402" cy="1298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7386297"/>
      </p:ext>
    </p:extLst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93E877-89C4-4E31-A7AF-AF9EE8E57C33}"/>
              </a:ext>
            </a:extLst>
          </p:cNvPr>
          <p:cNvSpPr/>
          <p:nvPr/>
        </p:nvSpPr>
        <p:spPr>
          <a:xfrm>
            <a:off x="1690186" y="695935"/>
            <a:ext cx="3423665" cy="12363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97959E2-7E64-4CB5-B1B4-35D4A07A0FB1}"/>
              </a:ext>
            </a:extLst>
          </p:cNvPr>
          <p:cNvSpPr/>
          <p:nvPr/>
        </p:nvSpPr>
        <p:spPr>
          <a:xfrm>
            <a:off x="4077731" y="1099899"/>
            <a:ext cx="3352293" cy="18586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8223034"/>
      </p:ext>
    </p:extLst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31B0FA-B781-4D6D-8539-D24E2B24A6CE}"/>
              </a:ext>
            </a:extLst>
          </p:cNvPr>
          <p:cNvSpPr/>
          <p:nvPr/>
        </p:nvSpPr>
        <p:spPr>
          <a:xfrm>
            <a:off x="1780224" y="1103537"/>
            <a:ext cx="1830327" cy="11523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0767B8-C6BE-4ED4-AF36-A5DA92CE638E}"/>
              </a:ext>
            </a:extLst>
          </p:cNvPr>
          <p:cNvSpPr/>
          <p:nvPr/>
        </p:nvSpPr>
        <p:spPr>
          <a:xfrm>
            <a:off x="4291358" y="1005490"/>
            <a:ext cx="1290619" cy="1028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8017491"/>
      </p:ext>
    </p:extLst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ACAD243-4A8A-4232-870B-141A3B161ABC}"/>
              </a:ext>
            </a:extLst>
          </p:cNvPr>
          <p:cNvSpPr/>
          <p:nvPr/>
        </p:nvSpPr>
        <p:spPr>
          <a:xfrm>
            <a:off x="1414846" y="809326"/>
            <a:ext cx="1329830" cy="1470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260271"/>
      </p:ext>
    </p:extLst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202456-03F8-40E4-B5AA-B7CC98369DB0}"/>
              </a:ext>
            </a:extLst>
          </p:cNvPr>
          <p:cNvSpPr/>
          <p:nvPr/>
        </p:nvSpPr>
        <p:spPr>
          <a:xfrm>
            <a:off x="1209948" y="1734185"/>
            <a:ext cx="2562206" cy="8353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480267"/>
      </p:ext>
    </p:extLst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6317C4-3C7C-4C2E-86A9-135A8ACCD4B4}"/>
              </a:ext>
            </a:extLst>
          </p:cNvPr>
          <p:cNvSpPr/>
          <p:nvPr/>
        </p:nvSpPr>
        <p:spPr>
          <a:xfrm>
            <a:off x="1826252" y="1494561"/>
            <a:ext cx="2915067" cy="14576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5693041"/>
      </p:ext>
    </p:extLst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FB6354-3178-48E1-ACC2-EB5D77F6654C}"/>
              </a:ext>
            </a:extLst>
          </p:cNvPr>
          <p:cNvSpPr/>
          <p:nvPr/>
        </p:nvSpPr>
        <p:spPr>
          <a:xfrm>
            <a:off x="918153" y="1075928"/>
            <a:ext cx="1609473" cy="16259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371AC8-8078-4AB8-898A-ABFDE2BCDF51}"/>
              </a:ext>
            </a:extLst>
          </p:cNvPr>
          <p:cNvSpPr/>
          <p:nvPr/>
        </p:nvSpPr>
        <p:spPr>
          <a:xfrm>
            <a:off x="3669492" y="941903"/>
            <a:ext cx="2203844" cy="24227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34448"/>
      </p:ext>
    </p:extLst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B4332F-1F8C-499B-B8CE-6962F5C14AE5}"/>
              </a:ext>
            </a:extLst>
          </p:cNvPr>
          <p:cNvSpPr/>
          <p:nvPr/>
        </p:nvSpPr>
        <p:spPr>
          <a:xfrm>
            <a:off x="1527291" y="1551967"/>
            <a:ext cx="3469913" cy="14328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121786"/>
      </p:ext>
    </p:extLst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EA288-2B85-40AD-9665-1E5C9ADB320C}"/>
              </a:ext>
            </a:extLst>
          </p:cNvPr>
          <p:cNvSpPr/>
          <p:nvPr/>
        </p:nvSpPr>
        <p:spPr>
          <a:xfrm>
            <a:off x="937224" y="905084"/>
            <a:ext cx="1561832" cy="14023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F8E4646-4ED5-4D9A-9189-07D59FBF6EBF}"/>
              </a:ext>
            </a:extLst>
          </p:cNvPr>
          <p:cNvSpPr/>
          <p:nvPr/>
        </p:nvSpPr>
        <p:spPr>
          <a:xfrm>
            <a:off x="3202749" y="1227273"/>
            <a:ext cx="1769661" cy="23293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66767"/>
      </p:ext>
    </p:extLst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FCB677-B886-4929-BAD6-8CF65E5B5FF9}"/>
              </a:ext>
            </a:extLst>
          </p:cNvPr>
          <p:cNvSpPr/>
          <p:nvPr/>
        </p:nvSpPr>
        <p:spPr>
          <a:xfrm>
            <a:off x="1124393" y="2229655"/>
            <a:ext cx="1032663" cy="6939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100B6D-37C5-47EF-9F79-1972424A0ECF}"/>
              </a:ext>
            </a:extLst>
          </p:cNvPr>
          <p:cNvSpPr/>
          <p:nvPr/>
        </p:nvSpPr>
        <p:spPr>
          <a:xfrm>
            <a:off x="3291541" y="987394"/>
            <a:ext cx="952364" cy="2399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F7BA47-FFC6-4B6A-AB91-C7B8822CD625}"/>
              </a:ext>
            </a:extLst>
          </p:cNvPr>
          <p:cNvSpPr/>
          <p:nvPr/>
        </p:nvSpPr>
        <p:spPr>
          <a:xfrm>
            <a:off x="7059452" y="882869"/>
            <a:ext cx="2084548" cy="24091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6246"/>
      </p:ext>
    </p:extLst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7DB42B-6B33-449E-8EC4-DEE626CC5180}"/>
              </a:ext>
            </a:extLst>
          </p:cNvPr>
          <p:cNvSpPr/>
          <p:nvPr/>
        </p:nvSpPr>
        <p:spPr>
          <a:xfrm>
            <a:off x="1543048" y="2384105"/>
            <a:ext cx="3188584" cy="17485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438A6D-FFC6-4B96-A29D-6B8144E75DD3}"/>
              </a:ext>
            </a:extLst>
          </p:cNvPr>
          <p:cNvSpPr/>
          <p:nvPr/>
        </p:nvSpPr>
        <p:spPr>
          <a:xfrm>
            <a:off x="4366068" y="1244014"/>
            <a:ext cx="2585893" cy="22799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C3F10D7-4B73-45A3-B1AA-25CA3152D93A}"/>
              </a:ext>
            </a:extLst>
          </p:cNvPr>
          <p:cNvSpPr/>
          <p:nvPr/>
        </p:nvSpPr>
        <p:spPr>
          <a:xfrm>
            <a:off x="7623239" y="1685204"/>
            <a:ext cx="1520761" cy="20567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09492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0EE45D9-E82A-42CD-8F4B-CFD2811AC0B2}"/>
              </a:ext>
            </a:extLst>
          </p:cNvPr>
          <p:cNvSpPr/>
          <p:nvPr/>
        </p:nvSpPr>
        <p:spPr>
          <a:xfrm>
            <a:off x="1341217" y="1102144"/>
            <a:ext cx="2086652" cy="23305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7277765"/>
      </p:ext>
    </p:extLst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544D79F-5179-47CB-AADC-8D819F3D169D}"/>
              </a:ext>
            </a:extLst>
          </p:cNvPr>
          <p:cNvSpPr/>
          <p:nvPr/>
        </p:nvSpPr>
        <p:spPr>
          <a:xfrm>
            <a:off x="1359447" y="2120219"/>
            <a:ext cx="2712022" cy="2113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4036FFD-F8A1-4F2A-8C10-2ADB254300D4}"/>
              </a:ext>
            </a:extLst>
          </p:cNvPr>
          <p:cNvSpPr/>
          <p:nvPr/>
        </p:nvSpPr>
        <p:spPr>
          <a:xfrm>
            <a:off x="4160085" y="849400"/>
            <a:ext cx="2727915" cy="11825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701043"/>
      </p:ext>
    </p:extLst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6C3C49-FD4E-4A23-ADF7-ABF9B3FE83F6}"/>
              </a:ext>
            </a:extLst>
          </p:cNvPr>
          <p:cNvSpPr/>
          <p:nvPr/>
        </p:nvSpPr>
        <p:spPr>
          <a:xfrm>
            <a:off x="1537274" y="1365509"/>
            <a:ext cx="2012129" cy="14338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648083"/>
      </p:ext>
    </p:extLst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7EAA8D-F3E1-4703-8648-471FF3BCC6FF}"/>
              </a:ext>
            </a:extLst>
          </p:cNvPr>
          <p:cNvSpPr/>
          <p:nvPr/>
        </p:nvSpPr>
        <p:spPr>
          <a:xfrm>
            <a:off x="1291433" y="1632086"/>
            <a:ext cx="3129512" cy="25993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900305"/>
      </p:ext>
    </p:extLst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D5D706E-AB64-4E30-82B6-CA4B5CFC4B94}"/>
              </a:ext>
            </a:extLst>
          </p:cNvPr>
          <p:cNvSpPr/>
          <p:nvPr/>
        </p:nvSpPr>
        <p:spPr>
          <a:xfrm>
            <a:off x="1663522" y="1258653"/>
            <a:ext cx="1554389" cy="19490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0573E3-2D78-4873-B327-6341B8F54D8B}"/>
              </a:ext>
            </a:extLst>
          </p:cNvPr>
          <p:cNvSpPr/>
          <p:nvPr/>
        </p:nvSpPr>
        <p:spPr>
          <a:xfrm>
            <a:off x="4505962" y="2607898"/>
            <a:ext cx="3333209" cy="11983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4231179"/>
      </p:ext>
    </p:extLst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B1ADAE-B0B1-40C6-B5A1-0B578127F013}"/>
              </a:ext>
            </a:extLst>
          </p:cNvPr>
          <p:cNvSpPr/>
          <p:nvPr/>
        </p:nvSpPr>
        <p:spPr>
          <a:xfrm>
            <a:off x="1545021" y="1172959"/>
            <a:ext cx="1369891" cy="9529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633998"/>
      </p:ext>
    </p:extLst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F161FC-0903-47EE-BF1C-F5D178C16980}"/>
              </a:ext>
            </a:extLst>
          </p:cNvPr>
          <p:cNvSpPr/>
          <p:nvPr/>
        </p:nvSpPr>
        <p:spPr>
          <a:xfrm>
            <a:off x="1253446" y="900197"/>
            <a:ext cx="1779134" cy="23599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47CE35-DCC1-43BD-81FD-0DF645D49C72}"/>
              </a:ext>
            </a:extLst>
          </p:cNvPr>
          <p:cNvSpPr/>
          <p:nvPr/>
        </p:nvSpPr>
        <p:spPr>
          <a:xfrm>
            <a:off x="4434581" y="780862"/>
            <a:ext cx="1978452" cy="2390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3A0E09-EA6F-4D4F-988A-4261C8072EF1}"/>
              </a:ext>
            </a:extLst>
          </p:cNvPr>
          <p:cNvSpPr/>
          <p:nvPr/>
        </p:nvSpPr>
        <p:spPr>
          <a:xfrm>
            <a:off x="8115912" y="1432906"/>
            <a:ext cx="1028088" cy="16362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914043"/>
      </p:ext>
    </p:extLst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185B52-DBE0-4AE2-A27A-2A97D72CBAC5}"/>
              </a:ext>
            </a:extLst>
          </p:cNvPr>
          <p:cNvSpPr/>
          <p:nvPr/>
        </p:nvSpPr>
        <p:spPr>
          <a:xfrm>
            <a:off x="1795684" y="2084435"/>
            <a:ext cx="3576059" cy="22936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728552"/>
      </p:ext>
    </p:extLst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15D674-8A21-4DC2-9F89-E121E4C9943F}"/>
              </a:ext>
            </a:extLst>
          </p:cNvPr>
          <p:cNvSpPr/>
          <p:nvPr/>
        </p:nvSpPr>
        <p:spPr>
          <a:xfrm>
            <a:off x="1735748" y="790439"/>
            <a:ext cx="2803329" cy="13393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125642"/>
      </p:ext>
    </p:extLst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5DEBC6-D96B-40EF-96C2-F7994867362B}"/>
              </a:ext>
            </a:extLst>
          </p:cNvPr>
          <p:cNvSpPr/>
          <p:nvPr/>
        </p:nvSpPr>
        <p:spPr>
          <a:xfrm>
            <a:off x="1678423" y="1922396"/>
            <a:ext cx="2284323" cy="12856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1E3AED-FF66-46C3-AFEE-07A3B72D3B11}"/>
              </a:ext>
            </a:extLst>
          </p:cNvPr>
          <p:cNvSpPr/>
          <p:nvPr/>
        </p:nvSpPr>
        <p:spPr>
          <a:xfrm>
            <a:off x="4240928" y="1504086"/>
            <a:ext cx="2630928" cy="9725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C610CB-5B09-4031-A1A7-7E9C93DA6BC7}"/>
              </a:ext>
            </a:extLst>
          </p:cNvPr>
          <p:cNvSpPr/>
          <p:nvPr/>
        </p:nvSpPr>
        <p:spPr>
          <a:xfrm>
            <a:off x="7427609" y="1495137"/>
            <a:ext cx="1609917" cy="12957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3270561"/>
      </p:ext>
    </p:extLst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3096DE-2207-4010-B88C-EA039A3D7652}"/>
              </a:ext>
            </a:extLst>
          </p:cNvPr>
          <p:cNvSpPr/>
          <p:nvPr/>
        </p:nvSpPr>
        <p:spPr>
          <a:xfrm>
            <a:off x="1059203" y="1431236"/>
            <a:ext cx="2236509" cy="7577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A6F28E-1B04-40AB-B598-35A6C9609F3C}"/>
              </a:ext>
            </a:extLst>
          </p:cNvPr>
          <p:cNvSpPr/>
          <p:nvPr/>
        </p:nvSpPr>
        <p:spPr>
          <a:xfrm>
            <a:off x="3344316" y="1197266"/>
            <a:ext cx="1317513" cy="1038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93844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0C5E4C-3FCE-4899-9EDA-543657C107F6}"/>
              </a:ext>
            </a:extLst>
          </p:cNvPr>
          <p:cNvSpPr/>
          <p:nvPr/>
        </p:nvSpPr>
        <p:spPr>
          <a:xfrm>
            <a:off x="1222064" y="1649796"/>
            <a:ext cx="986654" cy="14533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6475F5-B48D-4366-91F4-DD78F4CDA020}"/>
              </a:ext>
            </a:extLst>
          </p:cNvPr>
          <p:cNvSpPr/>
          <p:nvPr/>
        </p:nvSpPr>
        <p:spPr>
          <a:xfrm>
            <a:off x="3263885" y="1182996"/>
            <a:ext cx="1922171" cy="16603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E2E3F9-C7D4-4606-B109-64057B9A9680}"/>
              </a:ext>
            </a:extLst>
          </p:cNvPr>
          <p:cNvSpPr/>
          <p:nvPr/>
        </p:nvSpPr>
        <p:spPr>
          <a:xfrm>
            <a:off x="8034308" y="2584743"/>
            <a:ext cx="1109692" cy="17036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538845"/>
      </p:ext>
    </p:extLst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042AF5-8F7D-4180-8206-AE178E9A1C34}"/>
              </a:ext>
            </a:extLst>
          </p:cNvPr>
          <p:cNvSpPr/>
          <p:nvPr/>
        </p:nvSpPr>
        <p:spPr>
          <a:xfrm>
            <a:off x="1572635" y="1229204"/>
            <a:ext cx="1430818" cy="2233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29990DB-92A5-4600-9F12-5AFD1859529C}"/>
              </a:ext>
            </a:extLst>
          </p:cNvPr>
          <p:cNvSpPr/>
          <p:nvPr/>
        </p:nvSpPr>
        <p:spPr>
          <a:xfrm>
            <a:off x="3431590" y="2538656"/>
            <a:ext cx="2069463" cy="16034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822236"/>
      </p:ext>
    </p:extLst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B84B62-7F87-4B23-A994-A06647A899F6}"/>
              </a:ext>
            </a:extLst>
          </p:cNvPr>
          <p:cNvSpPr/>
          <p:nvPr/>
        </p:nvSpPr>
        <p:spPr>
          <a:xfrm>
            <a:off x="1234508" y="1325292"/>
            <a:ext cx="1515305" cy="1291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789949"/>
      </p:ext>
    </p:extLst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33F247-2F64-4EC3-9D87-6BF1DBA53748}"/>
              </a:ext>
            </a:extLst>
          </p:cNvPr>
          <p:cNvSpPr/>
          <p:nvPr/>
        </p:nvSpPr>
        <p:spPr>
          <a:xfrm>
            <a:off x="1068636" y="2091859"/>
            <a:ext cx="2043318" cy="15418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8987582"/>
      </p:ext>
    </p:extLst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CE77DF-18EE-4D1A-B578-7E0C93A365EA}"/>
              </a:ext>
            </a:extLst>
          </p:cNvPr>
          <p:cNvSpPr/>
          <p:nvPr/>
        </p:nvSpPr>
        <p:spPr>
          <a:xfrm>
            <a:off x="1665260" y="2074748"/>
            <a:ext cx="2376008" cy="23228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3A4A52-FC0A-4153-99C7-E035E6AA37D9}"/>
              </a:ext>
            </a:extLst>
          </p:cNvPr>
          <p:cNvSpPr/>
          <p:nvPr/>
        </p:nvSpPr>
        <p:spPr>
          <a:xfrm>
            <a:off x="4011609" y="2495614"/>
            <a:ext cx="1470960" cy="19263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3BEDB3-B58E-48F8-B139-DD827B2949DB}"/>
              </a:ext>
            </a:extLst>
          </p:cNvPr>
          <p:cNvSpPr/>
          <p:nvPr/>
        </p:nvSpPr>
        <p:spPr>
          <a:xfrm>
            <a:off x="7451540" y="960522"/>
            <a:ext cx="1585599" cy="767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69051"/>
      </p:ext>
    </p:extLst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A63FFD-8F6E-4B00-B66E-695285935AC2}"/>
              </a:ext>
            </a:extLst>
          </p:cNvPr>
          <p:cNvSpPr/>
          <p:nvPr/>
        </p:nvSpPr>
        <p:spPr>
          <a:xfrm>
            <a:off x="1373020" y="976443"/>
            <a:ext cx="2049698" cy="21368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809FE6-3B72-437C-A425-717153808F79}"/>
              </a:ext>
            </a:extLst>
          </p:cNvPr>
          <p:cNvSpPr/>
          <p:nvPr/>
        </p:nvSpPr>
        <p:spPr>
          <a:xfrm>
            <a:off x="3102688" y="2722469"/>
            <a:ext cx="2560802" cy="24637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80498E-E20D-47AD-9CB8-00B97DAEDFFD}"/>
              </a:ext>
            </a:extLst>
          </p:cNvPr>
          <p:cNvSpPr/>
          <p:nvPr/>
        </p:nvSpPr>
        <p:spPr>
          <a:xfrm>
            <a:off x="8151237" y="1345202"/>
            <a:ext cx="992763" cy="13592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7608464"/>
      </p:ext>
    </p:extLst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756F7F-6219-4C61-95EE-ED6289381A27}"/>
              </a:ext>
            </a:extLst>
          </p:cNvPr>
          <p:cNvSpPr/>
          <p:nvPr/>
        </p:nvSpPr>
        <p:spPr>
          <a:xfrm>
            <a:off x="1214390" y="2045280"/>
            <a:ext cx="3376338" cy="8595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41A55C-30FF-48A4-B34A-BCEA624717EE}"/>
              </a:ext>
            </a:extLst>
          </p:cNvPr>
          <p:cNvSpPr/>
          <p:nvPr/>
        </p:nvSpPr>
        <p:spPr>
          <a:xfrm>
            <a:off x="3279688" y="2284475"/>
            <a:ext cx="1974553" cy="18585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109302"/>
      </p:ext>
    </p:extLst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796ACA-2888-41AA-B502-518D3766A01D}"/>
              </a:ext>
            </a:extLst>
          </p:cNvPr>
          <p:cNvSpPr/>
          <p:nvPr/>
        </p:nvSpPr>
        <p:spPr>
          <a:xfrm>
            <a:off x="1599856" y="2125288"/>
            <a:ext cx="1427199" cy="13188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5A462-59E6-454A-A9BA-A19B2F861BA6}"/>
              </a:ext>
            </a:extLst>
          </p:cNvPr>
          <p:cNvSpPr/>
          <p:nvPr/>
        </p:nvSpPr>
        <p:spPr>
          <a:xfrm>
            <a:off x="3016462" y="1286521"/>
            <a:ext cx="1464893" cy="7217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343547"/>
      </p:ext>
    </p:extLst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8071C6-D738-4FD9-9498-4E884F3FF0BA}"/>
              </a:ext>
            </a:extLst>
          </p:cNvPr>
          <p:cNvSpPr/>
          <p:nvPr/>
        </p:nvSpPr>
        <p:spPr>
          <a:xfrm>
            <a:off x="1629141" y="1639547"/>
            <a:ext cx="3034903" cy="1365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1A44AA-41E0-491B-B2AC-B1941EC9A886}"/>
              </a:ext>
            </a:extLst>
          </p:cNvPr>
          <p:cNvSpPr/>
          <p:nvPr/>
        </p:nvSpPr>
        <p:spPr>
          <a:xfrm>
            <a:off x="2819137" y="2695054"/>
            <a:ext cx="1272548" cy="11790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4050161"/>
      </p:ext>
    </p:extLst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1FA57F-3754-45BA-ACA3-7B0EA9CC041B}"/>
              </a:ext>
            </a:extLst>
          </p:cNvPr>
          <p:cNvSpPr/>
          <p:nvPr/>
        </p:nvSpPr>
        <p:spPr>
          <a:xfrm>
            <a:off x="972659" y="2579143"/>
            <a:ext cx="1218529" cy="13497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E6FFFC-4120-423D-BEC8-0C64AFF6D818}"/>
              </a:ext>
            </a:extLst>
          </p:cNvPr>
          <p:cNvSpPr/>
          <p:nvPr/>
        </p:nvSpPr>
        <p:spPr>
          <a:xfrm>
            <a:off x="4391593" y="2698750"/>
            <a:ext cx="1261731" cy="16126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0585204"/>
      </p:ext>
    </p:extLst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69BEB6-4D64-41C5-9F62-4B8288788A6B}"/>
              </a:ext>
            </a:extLst>
          </p:cNvPr>
          <p:cNvSpPr/>
          <p:nvPr/>
        </p:nvSpPr>
        <p:spPr>
          <a:xfrm>
            <a:off x="1609500" y="1564416"/>
            <a:ext cx="1531578" cy="21660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61CDF9-C9F8-4D83-82DC-740EF861B3B3}"/>
              </a:ext>
            </a:extLst>
          </p:cNvPr>
          <p:cNvSpPr/>
          <p:nvPr/>
        </p:nvSpPr>
        <p:spPr>
          <a:xfrm>
            <a:off x="4310542" y="962635"/>
            <a:ext cx="2749923" cy="27186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61D698-846F-4BCC-8C33-84BDEFC2DDCA}"/>
              </a:ext>
            </a:extLst>
          </p:cNvPr>
          <p:cNvSpPr/>
          <p:nvPr/>
        </p:nvSpPr>
        <p:spPr>
          <a:xfrm>
            <a:off x="8201747" y="782184"/>
            <a:ext cx="942253" cy="7023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86430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6C1EA5-AD93-4076-B6A0-A0865B59BEC2}"/>
              </a:ext>
            </a:extLst>
          </p:cNvPr>
          <p:cNvSpPr/>
          <p:nvPr/>
        </p:nvSpPr>
        <p:spPr>
          <a:xfrm>
            <a:off x="1556563" y="2447896"/>
            <a:ext cx="2893737" cy="1921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2CFC99D-66B3-4C32-83FF-62806A27B0B5}"/>
              </a:ext>
            </a:extLst>
          </p:cNvPr>
          <p:cNvSpPr/>
          <p:nvPr/>
        </p:nvSpPr>
        <p:spPr>
          <a:xfrm>
            <a:off x="3413281" y="688088"/>
            <a:ext cx="3355937" cy="14195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8247A6-C7FF-4D48-8CCD-6B1408002F0D}"/>
              </a:ext>
            </a:extLst>
          </p:cNvPr>
          <p:cNvSpPr/>
          <p:nvPr/>
        </p:nvSpPr>
        <p:spPr>
          <a:xfrm>
            <a:off x="6538765" y="1381284"/>
            <a:ext cx="1430456" cy="27119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16826"/>
      </p:ext>
    </p:extLst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16FAE3-2BC6-4E7E-B738-E7C9B4357B80}"/>
              </a:ext>
            </a:extLst>
          </p:cNvPr>
          <p:cNvSpPr/>
          <p:nvPr/>
        </p:nvSpPr>
        <p:spPr>
          <a:xfrm>
            <a:off x="1742723" y="1306941"/>
            <a:ext cx="2379855" cy="11192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5744500"/>
      </p:ext>
    </p:extLst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C2564F-49FC-4E74-B5E2-30EE2C4E845F}"/>
              </a:ext>
            </a:extLst>
          </p:cNvPr>
          <p:cNvSpPr/>
          <p:nvPr/>
        </p:nvSpPr>
        <p:spPr>
          <a:xfrm>
            <a:off x="1565963" y="2579600"/>
            <a:ext cx="951916" cy="12796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2893841"/>
      </p:ext>
    </p:extLst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0766A2-3EFA-42E7-8500-14CA879EE72A}"/>
              </a:ext>
            </a:extLst>
          </p:cNvPr>
          <p:cNvSpPr/>
          <p:nvPr/>
        </p:nvSpPr>
        <p:spPr>
          <a:xfrm>
            <a:off x="1677712" y="2714892"/>
            <a:ext cx="1942603" cy="23377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A964CB-78AF-4F5F-84F5-266C560D7576}"/>
              </a:ext>
            </a:extLst>
          </p:cNvPr>
          <p:cNvSpPr/>
          <p:nvPr/>
        </p:nvSpPr>
        <p:spPr>
          <a:xfrm>
            <a:off x="2868395" y="2422129"/>
            <a:ext cx="1659822" cy="21328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042832"/>
      </p:ext>
    </p:extLst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452294-EA13-4582-9B77-EA54859F835E}"/>
              </a:ext>
            </a:extLst>
          </p:cNvPr>
          <p:cNvSpPr/>
          <p:nvPr/>
        </p:nvSpPr>
        <p:spPr>
          <a:xfrm>
            <a:off x="1684227" y="1453803"/>
            <a:ext cx="1237693" cy="2239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27137"/>
      </p:ext>
    </p:extLst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A29701-C41E-438B-8E10-AA7C6C3B12EA}"/>
              </a:ext>
            </a:extLst>
          </p:cNvPr>
          <p:cNvSpPr/>
          <p:nvPr/>
        </p:nvSpPr>
        <p:spPr>
          <a:xfrm>
            <a:off x="1329348" y="2057390"/>
            <a:ext cx="1324049" cy="1168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3277E4-9398-42D7-BF4D-AD24A47E5B3C}"/>
              </a:ext>
            </a:extLst>
          </p:cNvPr>
          <p:cNvSpPr/>
          <p:nvPr/>
        </p:nvSpPr>
        <p:spPr>
          <a:xfrm>
            <a:off x="4155578" y="2413638"/>
            <a:ext cx="1802622" cy="25040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900566"/>
      </p:ext>
    </p:extLst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F5D435-0713-40AD-8751-83EBF269ED1E}"/>
              </a:ext>
            </a:extLst>
          </p:cNvPr>
          <p:cNvSpPr/>
          <p:nvPr/>
        </p:nvSpPr>
        <p:spPr>
          <a:xfrm>
            <a:off x="1490104" y="1454212"/>
            <a:ext cx="1413045" cy="23292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F0687D-5B06-4820-8533-68C73866011D}"/>
              </a:ext>
            </a:extLst>
          </p:cNvPr>
          <p:cNvSpPr/>
          <p:nvPr/>
        </p:nvSpPr>
        <p:spPr>
          <a:xfrm>
            <a:off x="3255899" y="1118251"/>
            <a:ext cx="1043875" cy="14685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FC6DF-0996-4567-90DA-502BA6BEAE55}"/>
              </a:ext>
            </a:extLst>
          </p:cNvPr>
          <p:cNvSpPr/>
          <p:nvPr/>
        </p:nvSpPr>
        <p:spPr>
          <a:xfrm>
            <a:off x="7664864" y="2395097"/>
            <a:ext cx="1479136" cy="17528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6527243"/>
      </p:ext>
    </p:extLst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FA2506-ABF7-46AD-8C00-F3581C00F0BD}"/>
              </a:ext>
            </a:extLst>
          </p:cNvPr>
          <p:cNvSpPr/>
          <p:nvPr/>
        </p:nvSpPr>
        <p:spPr>
          <a:xfrm>
            <a:off x="1736368" y="967690"/>
            <a:ext cx="1112424" cy="12701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724D2B-2CA6-4D0F-A1D9-5B395FC1BFAC}"/>
              </a:ext>
            </a:extLst>
          </p:cNvPr>
          <p:cNvSpPr/>
          <p:nvPr/>
        </p:nvSpPr>
        <p:spPr>
          <a:xfrm>
            <a:off x="3480023" y="1985786"/>
            <a:ext cx="1609193" cy="20806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614D601-1B6A-4460-863F-287F1F0F9538}"/>
              </a:ext>
            </a:extLst>
          </p:cNvPr>
          <p:cNvSpPr/>
          <p:nvPr/>
        </p:nvSpPr>
        <p:spPr>
          <a:xfrm>
            <a:off x="6750969" y="2187335"/>
            <a:ext cx="2004081" cy="24992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0951930"/>
      </p:ext>
    </p:extLst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12A9E9-960F-4945-8544-4D01632B06C4}"/>
              </a:ext>
            </a:extLst>
          </p:cNvPr>
          <p:cNvSpPr/>
          <p:nvPr/>
        </p:nvSpPr>
        <p:spPr>
          <a:xfrm>
            <a:off x="1114297" y="2415552"/>
            <a:ext cx="2455025" cy="16208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E2C7BF-9126-457B-960D-080B192DE2DE}"/>
              </a:ext>
            </a:extLst>
          </p:cNvPr>
          <p:cNvSpPr/>
          <p:nvPr/>
        </p:nvSpPr>
        <p:spPr>
          <a:xfrm>
            <a:off x="4019121" y="2633001"/>
            <a:ext cx="2138673" cy="18054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632828"/>
      </p:ext>
    </p:extLst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5A19BE-8146-46F9-B53E-D0770723C27D}"/>
              </a:ext>
            </a:extLst>
          </p:cNvPr>
          <p:cNvSpPr/>
          <p:nvPr/>
        </p:nvSpPr>
        <p:spPr>
          <a:xfrm>
            <a:off x="1582010" y="1953755"/>
            <a:ext cx="1727928" cy="16803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B366E9-A452-4458-816D-7F932A52396D}"/>
              </a:ext>
            </a:extLst>
          </p:cNvPr>
          <p:cNvSpPr/>
          <p:nvPr/>
        </p:nvSpPr>
        <p:spPr>
          <a:xfrm>
            <a:off x="2839074" y="2716189"/>
            <a:ext cx="2294484" cy="9840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0527279"/>
      </p:ext>
    </p:extLst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730EA-37BF-4E0C-BF2F-2ACF94FEDC85}"/>
              </a:ext>
            </a:extLst>
          </p:cNvPr>
          <p:cNvSpPr/>
          <p:nvPr/>
        </p:nvSpPr>
        <p:spPr>
          <a:xfrm>
            <a:off x="1766568" y="2615687"/>
            <a:ext cx="1581892" cy="6886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53332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4C032E-5021-45EB-A8A5-EC0972608EFB}"/>
              </a:ext>
            </a:extLst>
          </p:cNvPr>
          <p:cNvSpPr/>
          <p:nvPr/>
        </p:nvSpPr>
        <p:spPr>
          <a:xfrm>
            <a:off x="1496393" y="2357264"/>
            <a:ext cx="3471303" cy="21185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5B726D7-B051-4F21-92A8-C9A5AE2FF26A}"/>
              </a:ext>
            </a:extLst>
          </p:cNvPr>
          <p:cNvSpPr/>
          <p:nvPr/>
        </p:nvSpPr>
        <p:spPr>
          <a:xfrm>
            <a:off x="2752710" y="1836362"/>
            <a:ext cx="1574357" cy="12676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E92AA09-95CD-4021-A7E8-932886D27941}"/>
              </a:ext>
            </a:extLst>
          </p:cNvPr>
          <p:cNvSpPr/>
          <p:nvPr/>
        </p:nvSpPr>
        <p:spPr>
          <a:xfrm>
            <a:off x="6770242" y="1276635"/>
            <a:ext cx="2373758" cy="25397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264279"/>
      </p:ext>
    </p:extLst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25D2BB-B352-4851-896C-BFF373B3F5D0}"/>
              </a:ext>
            </a:extLst>
          </p:cNvPr>
          <p:cNvSpPr/>
          <p:nvPr/>
        </p:nvSpPr>
        <p:spPr>
          <a:xfrm>
            <a:off x="1456329" y="1027181"/>
            <a:ext cx="2753439" cy="22272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2263318"/>
      </p:ext>
    </p:extLst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7DE9D3-AA16-4574-9A22-FDDF79D9C1C6}"/>
              </a:ext>
            </a:extLst>
          </p:cNvPr>
          <p:cNvSpPr/>
          <p:nvPr/>
        </p:nvSpPr>
        <p:spPr>
          <a:xfrm>
            <a:off x="1403143" y="2344475"/>
            <a:ext cx="2290039" cy="1333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896662"/>
      </p:ext>
    </p:extLst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AA2A79-7859-4985-AD16-7C0854F61E7F}"/>
              </a:ext>
            </a:extLst>
          </p:cNvPr>
          <p:cNvSpPr/>
          <p:nvPr/>
        </p:nvSpPr>
        <p:spPr>
          <a:xfrm>
            <a:off x="1528827" y="698805"/>
            <a:ext cx="3491853" cy="25029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9B30CC-EC44-40EA-A504-352F1EFA9B3A}"/>
              </a:ext>
            </a:extLst>
          </p:cNvPr>
          <p:cNvSpPr/>
          <p:nvPr/>
        </p:nvSpPr>
        <p:spPr>
          <a:xfrm>
            <a:off x="4414134" y="1798797"/>
            <a:ext cx="2064997" cy="6977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692755"/>
      </p:ext>
    </p:extLst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46D585-6E01-41AC-9908-E43D34E49722}"/>
              </a:ext>
            </a:extLst>
          </p:cNvPr>
          <p:cNvSpPr/>
          <p:nvPr/>
        </p:nvSpPr>
        <p:spPr>
          <a:xfrm>
            <a:off x="1431389" y="2180157"/>
            <a:ext cx="3182442" cy="22198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149D2C-8827-45B3-B7D9-FC6A90B417C2}"/>
              </a:ext>
            </a:extLst>
          </p:cNvPr>
          <p:cNvSpPr/>
          <p:nvPr/>
        </p:nvSpPr>
        <p:spPr>
          <a:xfrm>
            <a:off x="3938964" y="1061362"/>
            <a:ext cx="1862096" cy="15365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320579"/>
      </p:ext>
    </p:extLst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DA4234C-6435-4774-B04A-BF738161771B}"/>
              </a:ext>
            </a:extLst>
          </p:cNvPr>
          <p:cNvSpPr/>
          <p:nvPr/>
        </p:nvSpPr>
        <p:spPr>
          <a:xfrm>
            <a:off x="1415194" y="1821623"/>
            <a:ext cx="1488000" cy="26176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13A981-037C-4BF2-9B01-7B33D2CD9988}"/>
              </a:ext>
            </a:extLst>
          </p:cNvPr>
          <p:cNvSpPr/>
          <p:nvPr/>
        </p:nvSpPr>
        <p:spPr>
          <a:xfrm>
            <a:off x="4386908" y="1042342"/>
            <a:ext cx="1288080" cy="19992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B1C363-1318-4667-B1B4-61C3E015A5F2}"/>
              </a:ext>
            </a:extLst>
          </p:cNvPr>
          <p:cNvSpPr/>
          <p:nvPr/>
        </p:nvSpPr>
        <p:spPr>
          <a:xfrm>
            <a:off x="7303584" y="1533659"/>
            <a:ext cx="1771934" cy="23502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811652"/>
      </p:ext>
    </p:extLst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723A5FC-5A16-4FBD-B1EF-085F766F7AA8}"/>
              </a:ext>
            </a:extLst>
          </p:cNvPr>
          <p:cNvSpPr/>
          <p:nvPr/>
        </p:nvSpPr>
        <p:spPr>
          <a:xfrm>
            <a:off x="1274677" y="2495184"/>
            <a:ext cx="2639845" cy="16503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D8DC01-A909-4246-B9C2-CA559AB765BA}"/>
              </a:ext>
            </a:extLst>
          </p:cNvPr>
          <p:cNvSpPr/>
          <p:nvPr/>
        </p:nvSpPr>
        <p:spPr>
          <a:xfrm>
            <a:off x="2968810" y="2090739"/>
            <a:ext cx="2771935" cy="27359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278262-8860-49EA-A6F3-E73B83080FB9}"/>
              </a:ext>
            </a:extLst>
          </p:cNvPr>
          <p:cNvSpPr/>
          <p:nvPr/>
        </p:nvSpPr>
        <p:spPr>
          <a:xfrm>
            <a:off x="7947217" y="2476623"/>
            <a:ext cx="1196783" cy="21645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2287514"/>
      </p:ext>
    </p:extLst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5C4911-18FC-40F9-A47B-AAF573A4B29E}"/>
              </a:ext>
            </a:extLst>
          </p:cNvPr>
          <p:cNvSpPr/>
          <p:nvPr/>
        </p:nvSpPr>
        <p:spPr>
          <a:xfrm>
            <a:off x="1132474" y="2354831"/>
            <a:ext cx="1624876" cy="11234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4092812"/>
      </p:ext>
    </p:extLst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80A1F4-679A-4C05-B88A-1CF3EDCE71F5}"/>
              </a:ext>
            </a:extLst>
          </p:cNvPr>
          <p:cNvSpPr/>
          <p:nvPr/>
        </p:nvSpPr>
        <p:spPr>
          <a:xfrm>
            <a:off x="1048232" y="2678686"/>
            <a:ext cx="1998935" cy="18247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458433"/>
      </p:ext>
    </p:extLst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FAD43F-905E-4D1A-B3E7-00E6199C36D4}"/>
              </a:ext>
            </a:extLst>
          </p:cNvPr>
          <p:cNvSpPr/>
          <p:nvPr/>
        </p:nvSpPr>
        <p:spPr>
          <a:xfrm>
            <a:off x="1694280" y="2368949"/>
            <a:ext cx="3567490" cy="17194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BAE00C-7303-4D71-B2B6-CE4BE930E2E0}"/>
              </a:ext>
            </a:extLst>
          </p:cNvPr>
          <p:cNvSpPr/>
          <p:nvPr/>
        </p:nvSpPr>
        <p:spPr>
          <a:xfrm>
            <a:off x="3253470" y="1910747"/>
            <a:ext cx="2160241" cy="9759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850CBA8-6E84-4E14-B817-0ECDB7FEB3A5}"/>
              </a:ext>
            </a:extLst>
          </p:cNvPr>
          <p:cNvSpPr/>
          <p:nvPr/>
        </p:nvSpPr>
        <p:spPr>
          <a:xfrm>
            <a:off x="7431507" y="1867848"/>
            <a:ext cx="1430572" cy="750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8463795"/>
      </p:ext>
    </p:extLst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CF7C93-9DD6-4CF3-B9D9-762D88198CFC}"/>
              </a:ext>
            </a:extLst>
          </p:cNvPr>
          <p:cNvSpPr/>
          <p:nvPr/>
        </p:nvSpPr>
        <p:spPr>
          <a:xfrm>
            <a:off x="1131167" y="2307048"/>
            <a:ext cx="2188112" cy="13800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149365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F117B-F7D6-4C48-8974-54A631BAABD7}"/>
              </a:ext>
            </a:extLst>
          </p:cNvPr>
          <p:cNvSpPr/>
          <p:nvPr/>
        </p:nvSpPr>
        <p:spPr>
          <a:xfrm>
            <a:off x="1793108" y="2161715"/>
            <a:ext cx="1897499" cy="12421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2403514"/>
      </p:ext>
    </p:extLst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21311F-12E2-4492-A4E1-06CFBC071A80}"/>
              </a:ext>
            </a:extLst>
          </p:cNvPr>
          <p:cNvSpPr/>
          <p:nvPr/>
        </p:nvSpPr>
        <p:spPr>
          <a:xfrm>
            <a:off x="1503867" y="1923929"/>
            <a:ext cx="2986686" cy="7386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1435411"/>
      </p:ext>
    </p:extLst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F56180-FBC3-45C7-B146-5FB23C677314}"/>
              </a:ext>
            </a:extLst>
          </p:cNvPr>
          <p:cNvSpPr/>
          <p:nvPr/>
        </p:nvSpPr>
        <p:spPr>
          <a:xfrm>
            <a:off x="1028790" y="2200568"/>
            <a:ext cx="2282090" cy="7574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6222A8-F927-4926-AAB9-140ED74CD3B1}"/>
              </a:ext>
            </a:extLst>
          </p:cNvPr>
          <p:cNvSpPr/>
          <p:nvPr/>
        </p:nvSpPr>
        <p:spPr>
          <a:xfrm>
            <a:off x="3995178" y="773077"/>
            <a:ext cx="1295395" cy="11858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CFD3E0-1544-46DE-A495-81438B801771}"/>
              </a:ext>
            </a:extLst>
          </p:cNvPr>
          <p:cNvSpPr/>
          <p:nvPr/>
        </p:nvSpPr>
        <p:spPr>
          <a:xfrm>
            <a:off x="8194573" y="1056932"/>
            <a:ext cx="949427" cy="16707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181666"/>
      </p:ext>
    </p:extLst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0C47AA-BB01-4CC8-B732-91AF1C5962BC}"/>
              </a:ext>
            </a:extLst>
          </p:cNvPr>
          <p:cNvSpPr/>
          <p:nvPr/>
        </p:nvSpPr>
        <p:spPr>
          <a:xfrm>
            <a:off x="1790878" y="1466819"/>
            <a:ext cx="3355750" cy="19661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0833885"/>
      </p:ext>
    </p:extLst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2F5A4B-25DD-4DA3-9585-C19CEC53F8E9}"/>
              </a:ext>
            </a:extLst>
          </p:cNvPr>
          <p:cNvSpPr/>
          <p:nvPr/>
        </p:nvSpPr>
        <p:spPr>
          <a:xfrm>
            <a:off x="1516078" y="2731223"/>
            <a:ext cx="2206446" cy="1012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62CB6A-BA59-4F2A-AC22-254966C62171}"/>
              </a:ext>
            </a:extLst>
          </p:cNvPr>
          <p:cNvSpPr/>
          <p:nvPr/>
        </p:nvSpPr>
        <p:spPr>
          <a:xfrm>
            <a:off x="3854502" y="1625753"/>
            <a:ext cx="2512502" cy="23056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05C355-0D12-4473-9026-07F1A66825E2}"/>
              </a:ext>
            </a:extLst>
          </p:cNvPr>
          <p:cNvSpPr/>
          <p:nvPr/>
        </p:nvSpPr>
        <p:spPr>
          <a:xfrm>
            <a:off x="7348467" y="2526051"/>
            <a:ext cx="1795533" cy="14619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6823"/>
      </p:ext>
    </p:extLst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B08E48-087C-4B28-B087-4E1D00096BFA}"/>
              </a:ext>
            </a:extLst>
          </p:cNvPr>
          <p:cNvSpPr/>
          <p:nvPr/>
        </p:nvSpPr>
        <p:spPr>
          <a:xfrm>
            <a:off x="991883" y="2722789"/>
            <a:ext cx="2815841" cy="2256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C51D07-5441-460B-99AE-B339026B0CD3}"/>
              </a:ext>
            </a:extLst>
          </p:cNvPr>
          <p:cNvSpPr/>
          <p:nvPr/>
        </p:nvSpPr>
        <p:spPr>
          <a:xfrm>
            <a:off x="4298883" y="2113739"/>
            <a:ext cx="2441620" cy="17448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41FA1C-DDAF-444B-A053-686EDEE9E8E2}"/>
              </a:ext>
            </a:extLst>
          </p:cNvPr>
          <p:cNvSpPr/>
          <p:nvPr/>
        </p:nvSpPr>
        <p:spPr>
          <a:xfrm>
            <a:off x="6526704" y="1436145"/>
            <a:ext cx="1307708" cy="21957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0731108"/>
      </p:ext>
    </p:extLst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846FD6-C2ED-4F2B-B41B-416A9FFDFF6A}"/>
              </a:ext>
            </a:extLst>
          </p:cNvPr>
          <p:cNvSpPr/>
          <p:nvPr/>
        </p:nvSpPr>
        <p:spPr>
          <a:xfrm>
            <a:off x="942730" y="990343"/>
            <a:ext cx="3474907" cy="24411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9211961"/>
      </p:ext>
    </p:extLst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4C3D85-B1BC-4561-AF0B-BD55BE1BD737}"/>
              </a:ext>
            </a:extLst>
          </p:cNvPr>
          <p:cNvSpPr/>
          <p:nvPr/>
        </p:nvSpPr>
        <p:spPr>
          <a:xfrm>
            <a:off x="1802662" y="1944375"/>
            <a:ext cx="2740302" cy="16968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F659FF-6FF4-4563-B303-1C7D4850DF5E}"/>
              </a:ext>
            </a:extLst>
          </p:cNvPr>
          <p:cNvSpPr/>
          <p:nvPr/>
        </p:nvSpPr>
        <p:spPr>
          <a:xfrm>
            <a:off x="4430463" y="1956215"/>
            <a:ext cx="1674783" cy="18535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295479"/>
      </p:ext>
    </p:extLst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46AE06-FA00-4EC5-AA01-7335E82597CD}"/>
              </a:ext>
            </a:extLst>
          </p:cNvPr>
          <p:cNvSpPr/>
          <p:nvPr/>
        </p:nvSpPr>
        <p:spPr>
          <a:xfrm>
            <a:off x="1106161" y="2737980"/>
            <a:ext cx="1224701" cy="23910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CBBAB0-7895-45ED-9B97-3F917523E5DA}"/>
              </a:ext>
            </a:extLst>
          </p:cNvPr>
          <p:cNvSpPr/>
          <p:nvPr/>
        </p:nvSpPr>
        <p:spPr>
          <a:xfrm>
            <a:off x="3020296" y="2634900"/>
            <a:ext cx="2510888" cy="12138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334563-BEFF-44A1-8222-55F429AB6701}"/>
              </a:ext>
            </a:extLst>
          </p:cNvPr>
          <p:cNvSpPr/>
          <p:nvPr/>
        </p:nvSpPr>
        <p:spPr>
          <a:xfrm>
            <a:off x="7344609" y="1538495"/>
            <a:ext cx="1276234" cy="14322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7545184"/>
      </p:ext>
    </p:extLst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66B649-DDC3-455F-9C2D-C0BCBD2BBD83}"/>
              </a:ext>
            </a:extLst>
          </p:cNvPr>
          <p:cNvSpPr/>
          <p:nvPr/>
        </p:nvSpPr>
        <p:spPr>
          <a:xfrm>
            <a:off x="1325734" y="1504119"/>
            <a:ext cx="3465029" cy="16316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4F911B2-5422-40C4-9D8F-68CAB00FB53D}"/>
              </a:ext>
            </a:extLst>
          </p:cNvPr>
          <p:cNvSpPr/>
          <p:nvPr/>
        </p:nvSpPr>
        <p:spPr>
          <a:xfrm>
            <a:off x="3057930" y="1797291"/>
            <a:ext cx="1037024" cy="9586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F2C3C88-D7E4-4A01-A5BA-4B56ED262024}"/>
              </a:ext>
            </a:extLst>
          </p:cNvPr>
          <p:cNvSpPr/>
          <p:nvPr/>
        </p:nvSpPr>
        <p:spPr>
          <a:xfrm>
            <a:off x="7911251" y="992523"/>
            <a:ext cx="969583" cy="2554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539332"/>
      </p:ext>
    </p:extLst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CA5D00-3AEB-4236-86F2-CCC1CE5BF43D}"/>
              </a:ext>
            </a:extLst>
          </p:cNvPr>
          <p:cNvSpPr/>
          <p:nvPr/>
        </p:nvSpPr>
        <p:spPr>
          <a:xfrm>
            <a:off x="1204090" y="1544210"/>
            <a:ext cx="1999101" cy="18116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1C00BB-7256-4362-83E4-73CEA7D1C943}"/>
              </a:ext>
            </a:extLst>
          </p:cNvPr>
          <p:cNvSpPr/>
          <p:nvPr/>
        </p:nvSpPr>
        <p:spPr>
          <a:xfrm>
            <a:off x="2800401" y="1084904"/>
            <a:ext cx="1531200" cy="1925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3E32CB-F663-41DC-A782-8DB49C2398EC}"/>
              </a:ext>
            </a:extLst>
          </p:cNvPr>
          <p:cNvSpPr/>
          <p:nvPr/>
        </p:nvSpPr>
        <p:spPr>
          <a:xfrm>
            <a:off x="8205072" y="1781233"/>
            <a:ext cx="938928" cy="18966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4641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4335AC-E570-45A6-B9CF-97105BB6726D}"/>
              </a:ext>
            </a:extLst>
          </p:cNvPr>
          <p:cNvSpPr/>
          <p:nvPr/>
        </p:nvSpPr>
        <p:spPr>
          <a:xfrm>
            <a:off x="969779" y="2383669"/>
            <a:ext cx="3165569" cy="13997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DD159E-4F17-4E42-BB6F-BCC3FB821DCD}"/>
              </a:ext>
            </a:extLst>
          </p:cNvPr>
          <p:cNvSpPr/>
          <p:nvPr/>
        </p:nvSpPr>
        <p:spPr>
          <a:xfrm>
            <a:off x="2983996" y="1963088"/>
            <a:ext cx="3459954" cy="9255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2264219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FEB9634-DD28-4157-BF90-CBA9D3086DD5}"/>
              </a:ext>
            </a:extLst>
          </p:cNvPr>
          <p:cNvSpPr/>
          <p:nvPr/>
        </p:nvSpPr>
        <p:spPr>
          <a:xfrm>
            <a:off x="1256654" y="1838858"/>
            <a:ext cx="1569946" cy="9830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B0C0A5-0B4C-4D20-815C-B9E022DE38EB}"/>
              </a:ext>
            </a:extLst>
          </p:cNvPr>
          <p:cNvSpPr/>
          <p:nvPr/>
        </p:nvSpPr>
        <p:spPr>
          <a:xfrm>
            <a:off x="3086932" y="1947083"/>
            <a:ext cx="2369189" cy="1868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311675"/>
      </p:ext>
    </p:extLst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8749C0E-86AF-4E71-9D84-FAAF84606045}"/>
              </a:ext>
            </a:extLst>
          </p:cNvPr>
          <p:cNvSpPr/>
          <p:nvPr/>
        </p:nvSpPr>
        <p:spPr>
          <a:xfrm>
            <a:off x="936724" y="982326"/>
            <a:ext cx="1085344" cy="1078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99868"/>
      </p:ext>
    </p:extLst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0923DF-E96F-4CDF-9315-800D16EF5430}"/>
              </a:ext>
            </a:extLst>
          </p:cNvPr>
          <p:cNvSpPr/>
          <p:nvPr/>
        </p:nvSpPr>
        <p:spPr>
          <a:xfrm>
            <a:off x="1578382" y="2736303"/>
            <a:ext cx="955912" cy="1981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C5E319-CA6E-469D-8FA3-1CED1902DB3E}"/>
              </a:ext>
            </a:extLst>
          </p:cNvPr>
          <p:cNvSpPr/>
          <p:nvPr/>
        </p:nvSpPr>
        <p:spPr>
          <a:xfrm>
            <a:off x="4081452" y="1722582"/>
            <a:ext cx="2615521" cy="14447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D1F8080-5B7F-4565-BEB9-CB1D792F5CDD}"/>
              </a:ext>
            </a:extLst>
          </p:cNvPr>
          <p:cNvSpPr/>
          <p:nvPr/>
        </p:nvSpPr>
        <p:spPr>
          <a:xfrm>
            <a:off x="8110370" y="981181"/>
            <a:ext cx="1033630" cy="17061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837456"/>
      </p:ext>
    </p:extLst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31385-5B56-44B2-A25C-FA1326F3EAB6}"/>
              </a:ext>
            </a:extLst>
          </p:cNvPr>
          <p:cNvSpPr/>
          <p:nvPr/>
        </p:nvSpPr>
        <p:spPr>
          <a:xfrm>
            <a:off x="1665915" y="881964"/>
            <a:ext cx="2171286" cy="15220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8B5757-22C8-4032-8DFB-8F63B0B1E21E}"/>
              </a:ext>
            </a:extLst>
          </p:cNvPr>
          <p:cNvSpPr/>
          <p:nvPr/>
        </p:nvSpPr>
        <p:spPr>
          <a:xfrm>
            <a:off x="3626746" y="1284343"/>
            <a:ext cx="2440921" cy="19463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176394"/>
      </p:ext>
    </p:extLst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B6DBEF-ACD1-41FA-83D4-9CF627DDB5D4}"/>
              </a:ext>
            </a:extLst>
          </p:cNvPr>
          <p:cNvSpPr/>
          <p:nvPr/>
        </p:nvSpPr>
        <p:spPr>
          <a:xfrm>
            <a:off x="1030852" y="1694929"/>
            <a:ext cx="3007331" cy="18045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734431"/>
      </p:ext>
    </p:extLst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B529E6-5895-41B1-A8A5-3D38E89B886F}"/>
              </a:ext>
            </a:extLst>
          </p:cNvPr>
          <p:cNvSpPr/>
          <p:nvPr/>
        </p:nvSpPr>
        <p:spPr>
          <a:xfrm>
            <a:off x="1617390" y="2383029"/>
            <a:ext cx="2055376" cy="19032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184082"/>
      </p:ext>
    </p:extLst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F12633-3073-460A-B213-334B716D82B5}"/>
              </a:ext>
            </a:extLst>
          </p:cNvPr>
          <p:cNvSpPr/>
          <p:nvPr/>
        </p:nvSpPr>
        <p:spPr>
          <a:xfrm>
            <a:off x="1217932" y="2228918"/>
            <a:ext cx="1046965" cy="25226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7E81F7-256F-40AF-988B-7A264368753D}"/>
              </a:ext>
            </a:extLst>
          </p:cNvPr>
          <p:cNvSpPr/>
          <p:nvPr/>
        </p:nvSpPr>
        <p:spPr>
          <a:xfrm>
            <a:off x="3305861" y="2283674"/>
            <a:ext cx="1119491" cy="769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010636"/>
      </p:ext>
    </p:extLst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042516-CE6E-490C-A509-3EA34A234504}"/>
              </a:ext>
            </a:extLst>
          </p:cNvPr>
          <p:cNvSpPr/>
          <p:nvPr/>
        </p:nvSpPr>
        <p:spPr>
          <a:xfrm>
            <a:off x="1804736" y="1245953"/>
            <a:ext cx="1120755" cy="24943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09B3DB-53F9-4FD1-B51E-08774859346F}"/>
              </a:ext>
            </a:extLst>
          </p:cNvPr>
          <p:cNvSpPr/>
          <p:nvPr/>
        </p:nvSpPr>
        <p:spPr>
          <a:xfrm>
            <a:off x="3301922" y="1702352"/>
            <a:ext cx="2054869" cy="27142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813033"/>
      </p:ext>
    </p:extLst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46F442-0F75-4032-B1A8-2B4BCF267B4A}"/>
              </a:ext>
            </a:extLst>
          </p:cNvPr>
          <p:cNvSpPr/>
          <p:nvPr/>
        </p:nvSpPr>
        <p:spPr>
          <a:xfrm>
            <a:off x="1536286" y="2104958"/>
            <a:ext cx="2556686" cy="12312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0F0228-F165-4CE6-8D7F-19C31DFF43A6}"/>
              </a:ext>
            </a:extLst>
          </p:cNvPr>
          <p:cNvSpPr/>
          <p:nvPr/>
        </p:nvSpPr>
        <p:spPr>
          <a:xfrm>
            <a:off x="3090533" y="2229194"/>
            <a:ext cx="3549041" cy="8852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913579"/>
      </p:ext>
    </p:extLst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F24E5A-B208-4B18-80A3-137B0D534527}"/>
              </a:ext>
            </a:extLst>
          </p:cNvPr>
          <p:cNvSpPr/>
          <p:nvPr/>
        </p:nvSpPr>
        <p:spPr>
          <a:xfrm>
            <a:off x="1791714" y="2090661"/>
            <a:ext cx="1370184" cy="21422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951270"/>
      </p:ext>
    </p:extLst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DA60C3-5486-40A3-B817-A10B9B0E8BF4}"/>
              </a:ext>
            </a:extLst>
          </p:cNvPr>
          <p:cNvSpPr/>
          <p:nvPr/>
        </p:nvSpPr>
        <p:spPr>
          <a:xfrm>
            <a:off x="1826142" y="1041412"/>
            <a:ext cx="2293150" cy="11235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21019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C13185F-F974-48B2-AFB8-801B3F8B5952}"/>
              </a:ext>
            </a:extLst>
          </p:cNvPr>
          <p:cNvSpPr/>
          <p:nvPr/>
        </p:nvSpPr>
        <p:spPr>
          <a:xfrm>
            <a:off x="1697664" y="1199236"/>
            <a:ext cx="2740571" cy="15894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407216"/>
      </p:ext>
    </p:extLst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67B212-50CE-4363-A735-877964DA8126}"/>
              </a:ext>
            </a:extLst>
          </p:cNvPr>
          <p:cNvSpPr/>
          <p:nvPr/>
        </p:nvSpPr>
        <p:spPr>
          <a:xfrm>
            <a:off x="1444087" y="1589398"/>
            <a:ext cx="3628251" cy="1290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588814"/>
      </p:ext>
    </p:extLst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0E3B45-F755-4419-AD57-2C8F7A5B2B99}"/>
              </a:ext>
            </a:extLst>
          </p:cNvPr>
          <p:cNvSpPr/>
          <p:nvPr/>
        </p:nvSpPr>
        <p:spPr>
          <a:xfrm>
            <a:off x="1297780" y="700598"/>
            <a:ext cx="1789492" cy="24456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A1CFFD-6470-46BF-AFF7-C97D0940C421}"/>
              </a:ext>
            </a:extLst>
          </p:cNvPr>
          <p:cNvSpPr/>
          <p:nvPr/>
        </p:nvSpPr>
        <p:spPr>
          <a:xfrm>
            <a:off x="3217951" y="2660079"/>
            <a:ext cx="1002057" cy="25849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78520D8-87D2-4D5D-BF7E-6DAF7A5192DE}"/>
              </a:ext>
            </a:extLst>
          </p:cNvPr>
          <p:cNvSpPr/>
          <p:nvPr/>
        </p:nvSpPr>
        <p:spPr>
          <a:xfrm>
            <a:off x="8182092" y="2486041"/>
            <a:ext cx="961908" cy="19474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6587204"/>
      </p:ext>
    </p:extLst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92CF94-0457-4039-937C-9E69531A73BD}"/>
              </a:ext>
            </a:extLst>
          </p:cNvPr>
          <p:cNvSpPr/>
          <p:nvPr/>
        </p:nvSpPr>
        <p:spPr>
          <a:xfrm>
            <a:off x="1674117" y="2716849"/>
            <a:ext cx="936490" cy="26377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468651"/>
      </p:ext>
    </p:extLst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122169-3C20-4D22-8712-9288EFC58134}"/>
              </a:ext>
            </a:extLst>
          </p:cNvPr>
          <p:cNvSpPr/>
          <p:nvPr/>
        </p:nvSpPr>
        <p:spPr>
          <a:xfrm>
            <a:off x="1007209" y="2108813"/>
            <a:ext cx="2304528" cy="17973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D3E6AA-B094-4624-AA8A-90810FF32A49}"/>
              </a:ext>
            </a:extLst>
          </p:cNvPr>
          <p:cNvSpPr/>
          <p:nvPr/>
        </p:nvSpPr>
        <p:spPr>
          <a:xfrm>
            <a:off x="4115388" y="2525496"/>
            <a:ext cx="1157292" cy="23319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98243EF-C30B-402B-ADBC-E7623F49EEF4}"/>
              </a:ext>
            </a:extLst>
          </p:cNvPr>
          <p:cNvSpPr/>
          <p:nvPr/>
        </p:nvSpPr>
        <p:spPr>
          <a:xfrm>
            <a:off x="6565438" y="733209"/>
            <a:ext cx="2578562" cy="2109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991499"/>
      </p:ext>
    </p:extLst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A1961E-0104-41F8-B9FE-3B0CA1966442}"/>
              </a:ext>
            </a:extLst>
          </p:cNvPr>
          <p:cNvSpPr/>
          <p:nvPr/>
        </p:nvSpPr>
        <p:spPr>
          <a:xfrm>
            <a:off x="1454348" y="1345685"/>
            <a:ext cx="2405735" cy="23824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033D29-6900-4B31-BA89-5643E90719A0}"/>
              </a:ext>
            </a:extLst>
          </p:cNvPr>
          <p:cNvSpPr/>
          <p:nvPr/>
        </p:nvSpPr>
        <p:spPr>
          <a:xfrm>
            <a:off x="2767782" y="1672433"/>
            <a:ext cx="1794457" cy="21498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016614"/>
      </p:ext>
    </p:extLst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54F7944-A462-4F0A-9094-513150390BFC}"/>
              </a:ext>
            </a:extLst>
          </p:cNvPr>
          <p:cNvSpPr/>
          <p:nvPr/>
        </p:nvSpPr>
        <p:spPr>
          <a:xfrm>
            <a:off x="1232548" y="1009788"/>
            <a:ext cx="1240649" cy="23257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674FEA-A547-4668-A54C-6DBBC9032D6A}"/>
              </a:ext>
            </a:extLst>
          </p:cNvPr>
          <p:cNvSpPr/>
          <p:nvPr/>
        </p:nvSpPr>
        <p:spPr>
          <a:xfrm>
            <a:off x="3939048" y="2320023"/>
            <a:ext cx="993751" cy="1111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110BBA-802C-431B-9671-C74283F667A8}"/>
              </a:ext>
            </a:extLst>
          </p:cNvPr>
          <p:cNvSpPr/>
          <p:nvPr/>
        </p:nvSpPr>
        <p:spPr>
          <a:xfrm>
            <a:off x="6530544" y="2105502"/>
            <a:ext cx="2237510" cy="13913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127433"/>
      </p:ext>
    </p:extLst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DDB338-EA9D-43DE-A513-68F2A67990BD}"/>
              </a:ext>
            </a:extLst>
          </p:cNvPr>
          <p:cNvSpPr/>
          <p:nvPr/>
        </p:nvSpPr>
        <p:spPr>
          <a:xfrm>
            <a:off x="1458462" y="1880505"/>
            <a:ext cx="1158615" cy="14462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9F747A-AB1C-46D7-A434-CBE65516D906}"/>
              </a:ext>
            </a:extLst>
          </p:cNvPr>
          <p:cNvSpPr/>
          <p:nvPr/>
        </p:nvSpPr>
        <p:spPr>
          <a:xfrm>
            <a:off x="3369508" y="969066"/>
            <a:ext cx="1091352" cy="16475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9DB6DE6-5797-4108-81B8-460204F3928F}"/>
              </a:ext>
            </a:extLst>
          </p:cNvPr>
          <p:cNvSpPr/>
          <p:nvPr/>
        </p:nvSpPr>
        <p:spPr>
          <a:xfrm>
            <a:off x="7520401" y="1007868"/>
            <a:ext cx="1623599" cy="15748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851024"/>
      </p:ext>
    </p:extLst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FD2197-DC49-4C19-9442-18E6480F3FBD}"/>
              </a:ext>
            </a:extLst>
          </p:cNvPr>
          <p:cNvSpPr/>
          <p:nvPr/>
        </p:nvSpPr>
        <p:spPr>
          <a:xfrm>
            <a:off x="1358209" y="806210"/>
            <a:ext cx="2661293" cy="804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4CAA1D-487C-4472-8FBA-FCC60142F993}"/>
              </a:ext>
            </a:extLst>
          </p:cNvPr>
          <p:cNvSpPr/>
          <p:nvPr/>
        </p:nvSpPr>
        <p:spPr>
          <a:xfrm>
            <a:off x="3155710" y="1751110"/>
            <a:ext cx="2290807" cy="14083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13979"/>
      </p:ext>
    </p:extLst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4718CC-243A-4A7D-BBEC-78B60D26F0C4}"/>
              </a:ext>
            </a:extLst>
          </p:cNvPr>
          <p:cNvSpPr/>
          <p:nvPr/>
        </p:nvSpPr>
        <p:spPr>
          <a:xfrm>
            <a:off x="1117221" y="2417410"/>
            <a:ext cx="1590708" cy="18323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535969"/>
      </p:ext>
    </p:extLst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4EAC59-1300-464E-B70B-68797B706638}"/>
              </a:ext>
            </a:extLst>
          </p:cNvPr>
          <p:cNvSpPr/>
          <p:nvPr/>
        </p:nvSpPr>
        <p:spPr>
          <a:xfrm>
            <a:off x="1504535" y="1496162"/>
            <a:ext cx="2965169" cy="15990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9CFC63-EE9D-4066-9B42-F431D7520567}"/>
              </a:ext>
            </a:extLst>
          </p:cNvPr>
          <p:cNvSpPr/>
          <p:nvPr/>
        </p:nvSpPr>
        <p:spPr>
          <a:xfrm>
            <a:off x="3634439" y="2714405"/>
            <a:ext cx="959947" cy="9057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42603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717DF7-8FA2-459D-B692-9F275F4A8C16}"/>
              </a:ext>
            </a:extLst>
          </p:cNvPr>
          <p:cNvSpPr/>
          <p:nvPr/>
        </p:nvSpPr>
        <p:spPr>
          <a:xfrm>
            <a:off x="1566510" y="2014985"/>
            <a:ext cx="2266453" cy="15486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4CF491-FFF9-4BC7-8A0B-DC4A4E75B113}"/>
              </a:ext>
            </a:extLst>
          </p:cNvPr>
          <p:cNvSpPr/>
          <p:nvPr/>
        </p:nvSpPr>
        <p:spPr>
          <a:xfrm>
            <a:off x="2967131" y="1992012"/>
            <a:ext cx="2690426" cy="20522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477040"/>
      </p:ext>
    </p:extLst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6E7E75-E096-4EB5-A427-22F9B7ECB7CD}"/>
              </a:ext>
            </a:extLst>
          </p:cNvPr>
          <p:cNvSpPr/>
          <p:nvPr/>
        </p:nvSpPr>
        <p:spPr>
          <a:xfrm>
            <a:off x="1355043" y="1231637"/>
            <a:ext cx="3535129" cy="10694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756D6CA-0156-4C70-B8A5-9A4EBDC02E45}"/>
              </a:ext>
            </a:extLst>
          </p:cNvPr>
          <p:cNvSpPr/>
          <p:nvPr/>
        </p:nvSpPr>
        <p:spPr>
          <a:xfrm>
            <a:off x="3557922" y="1546006"/>
            <a:ext cx="2572401" cy="10929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740464"/>
      </p:ext>
    </p:extLst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3217EE-5179-4549-A0EE-178247D849AA}"/>
              </a:ext>
            </a:extLst>
          </p:cNvPr>
          <p:cNvSpPr/>
          <p:nvPr/>
        </p:nvSpPr>
        <p:spPr>
          <a:xfrm>
            <a:off x="1267036" y="2053331"/>
            <a:ext cx="3597559" cy="17234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3970013"/>
      </p:ext>
    </p:extLst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1608ACB-83CD-4204-87F2-7B36D468DA94}"/>
              </a:ext>
            </a:extLst>
          </p:cNvPr>
          <p:cNvSpPr/>
          <p:nvPr/>
        </p:nvSpPr>
        <p:spPr>
          <a:xfrm>
            <a:off x="1802703" y="1042458"/>
            <a:ext cx="2288733" cy="15625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1972967"/>
      </p:ext>
    </p:extLst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D2C5EC-E2CF-454E-A165-95773CD7C12A}"/>
              </a:ext>
            </a:extLst>
          </p:cNvPr>
          <p:cNvSpPr/>
          <p:nvPr/>
        </p:nvSpPr>
        <p:spPr>
          <a:xfrm>
            <a:off x="1698446" y="2193771"/>
            <a:ext cx="925779" cy="13139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01DB71B-CA3C-49F2-AC12-B03BC94ADAC9}"/>
              </a:ext>
            </a:extLst>
          </p:cNvPr>
          <p:cNvSpPr/>
          <p:nvPr/>
        </p:nvSpPr>
        <p:spPr>
          <a:xfrm>
            <a:off x="4547605" y="1457974"/>
            <a:ext cx="3479007" cy="14912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335D652-4B51-4425-88AC-D63D0A7B655C}"/>
              </a:ext>
            </a:extLst>
          </p:cNvPr>
          <p:cNvSpPr/>
          <p:nvPr/>
        </p:nvSpPr>
        <p:spPr>
          <a:xfrm>
            <a:off x="7220473" y="1059415"/>
            <a:ext cx="1923527" cy="2687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57687"/>
      </p:ext>
    </p:extLst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AD67CC-5AF7-44A9-90AC-01009A933581}"/>
              </a:ext>
            </a:extLst>
          </p:cNvPr>
          <p:cNvSpPr/>
          <p:nvPr/>
        </p:nvSpPr>
        <p:spPr>
          <a:xfrm>
            <a:off x="1252299" y="2213801"/>
            <a:ext cx="1238590" cy="20470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96BB96-B9B4-4996-A9A5-5460412249A3}"/>
              </a:ext>
            </a:extLst>
          </p:cNvPr>
          <p:cNvSpPr/>
          <p:nvPr/>
        </p:nvSpPr>
        <p:spPr>
          <a:xfrm>
            <a:off x="4267903" y="1048334"/>
            <a:ext cx="2500906" cy="27167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338792"/>
      </p:ext>
    </p:extLst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D001B6E-CE4A-4218-9721-FF35939C46DC}"/>
              </a:ext>
            </a:extLst>
          </p:cNvPr>
          <p:cNvSpPr/>
          <p:nvPr/>
        </p:nvSpPr>
        <p:spPr>
          <a:xfrm>
            <a:off x="1369951" y="1664783"/>
            <a:ext cx="2576262" cy="12438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88808"/>
      </p:ext>
    </p:extLst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C5B530-141B-43EB-923C-72963750B19D}"/>
              </a:ext>
            </a:extLst>
          </p:cNvPr>
          <p:cNvSpPr/>
          <p:nvPr/>
        </p:nvSpPr>
        <p:spPr>
          <a:xfrm>
            <a:off x="1205586" y="1902233"/>
            <a:ext cx="2349389" cy="21446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0481593"/>
      </p:ext>
    </p:extLst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4F407-5B6B-410F-AF7A-EBDBE2E3C2EA}"/>
              </a:ext>
            </a:extLst>
          </p:cNvPr>
          <p:cNvSpPr/>
          <p:nvPr/>
        </p:nvSpPr>
        <p:spPr>
          <a:xfrm>
            <a:off x="1759011" y="1184004"/>
            <a:ext cx="2325647" cy="10535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691F56F-B691-4089-BA99-2E4FEF3737AD}"/>
              </a:ext>
            </a:extLst>
          </p:cNvPr>
          <p:cNvSpPr/>
          <p:nvPr/>
        </p:nvSpPr>
        <p:spPr>
          <a:xfrm>
            <a:off x="4303613" y="2650699"/>
            <a:ext cx="1814878" cy="18125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1491911"/>
      </p:ext>
    </p:extLst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063DBD-AE6C-4C7B-8815-397562F2BC2A}"/>
              </a:ext>
            </a:extLst>
          </p:cNvPr>
          <p:cNvSpPr/>
          <p:nvPr/>
        </p:nvSpPr>
        <p:spPr>
          <a:xfrm>
            <a:off x="966423" y="1025772"/>
            <a:ext cx="2242268" cy="13039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5E2BB3-3C41-400A-8FAD-40355634170F}"/>
              </a:ext>
            </a:extLst>
          </p:cNvPr>
          <p:cNvSpPr/>
          <p:nvPr/>
        </p:nvSpPr>
        <p:spPr>
          <a:xfrm>
            <a:off x="4261868" y="748008"/>
            <a:ext cx="1112977" cy="20592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128384"/>
      </p:ext>
    </p:extLst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5880C5-625E-4E06-B7D6-C11CC483C642}"/>
              </a:ext>
            </a:extLst>
          </p:cNvPr>
          <p:cNvSpPr/>
          <p:nvPr/>
        </p:nvSpPr>
        <p:spPr>
          <a:xfrm>
            <a:off x="1248818" y="1200221"/>
            <a:ext cx="1017556" cy="11643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67029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132C80-9E71-4F35-B3A2-A2154AE3E4EA}"/>
              </a:ext>
            </a:extLst>
          </p:cNvPr>
          <p:cNvSpPr/>
          <p:nvPr/>
        </p:nvSpPr>
        <p:spPr>
          <a:xfrm>
            <a:off x="1697444" y="780314"/>
            <a:ext cx="3410392" cy="989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547379"/>
      </p:ext>
    </p:extLst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9F1B98-7404-48FA-986B-9D668134ED1C}"/>
              </a:ext>
            </a:extLst>
          </p:cNvPr>
          <p:cNvSpPr/>
          <p:nvPr/>
        </p:nvSpPr>
        <p:spPr>
          <a:xfrm>
            <a:off x="1505075" y="2203724"/>
            <a:ext cx="3528895" cy="15757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6092243"/>
      </p:ext>
    </p:extLst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D2C680-34F9-42B3-9169-AEB265CD30CA}"/>
              </a:ext>
            </a:extLst>
          </p:cNvPr>
          <p:cNvSpPr/>
          <p:nvPr/>
        </p:nvSpPr>
        <p:spPr>
          <a:xfrm>
            <a:off x="1132997" y="707877"/>
            <a:ext cx="3176773" cy="25576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644020"/>
      </p:ext>
    </p:extLst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E42277-6300-4777-AF00-5E8E1024D252}"/>
              </a:ext>
            </a:extLst>
          </p:cNvPr>
          <p:cNvSpPr/>
          <p:nvPr/>
        </p:nvSpPr>
        <p:spPr>
          <a:xfrm>
            <a:off x="1232592" y="1180111"/>
            <a:ext cx="1982510" cy="23048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035883"/>
      </p:ext>
    </p:extLst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E460F6-1174-4DC7-BE47-75E46EB69E19}"/>
              </a:ext>
            </a:extLst>
          </p:cNvPr>
          <p:cNvSpPr/>
          <p:nvPr/>
        </p:nvSpPr>
        <p:spPr>
          <a:xfrm>
            <a:off x="1349270" y="1394240"/>
            <a:ext cx="3063035" cy="26723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42B5F7-04A8-4B18-8CB3-3D50E17161AD}"/>
              </a:ext>
            </a:extLst>
          </p:cNvPr>
          <p:cNvSpPr/>
          <p:nvPr/>
        </p:nvSpPr>
        <p:spPr>
          <a:xfrm>
            <a:off x="3289674" y="1030904"/>
            <a:ext cx="2449520" cy="847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462874"/>
      </p:ext>
    </p:extLst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3CBE6D-39CF-4946-88D6-BBF4503687C9}"/>
              </a:ext>
            </a:extLst>
          </p:cNvPr>
          <p:cNvSpPr/>
          <p:nvPr/>
        </p:nvSpPr>
        <p:spPr>
          <a:xfrm>
            <a:off x="1243963" y="2078345"/>
            <a:ext cx="1829831" cy="26740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80342"/>
      </p:ext>
    </p:extLst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A18175-2026-4C8A-BF8D-61D108115041}"/>
              </a:ext>
            </a:extLst>
          </p:cNvPr>
          <p:cNvSpPr/>
          <p:nvPr/>
        </p:nvSpPr>
        <p:spPr>
          <a:xfrm>
            <a:off x="1535875" y="1207159"/>
            <a:ext cx="1643405" cy="12187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4105931"/>
      </p:ext>
    </p:extLst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6469D-090C-43E6-A022-B58F8BAA4A50}"/>
              </a:ext>
            </a:extLst>
          </p:cNvPr>
          <p:cNvSpPr/>
          <p:nvPr/>
        </p:nvSpPr>
        <p:spPr>
          <a:xfrm>
            <a:off x="1810052" y="2596861"/>
            <a:ext cx="2861030" cy="2434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E0221A-D804-4A52-AF5B-52392EABD0B1}"/>
              </a:ext>
            </a:extLst>
          </p:cNvPr>
          <p:cNvSpPr/>
          <p:nvPr/>
        </p:nvSpPr>
        <p:spPr>
          <a:xfrm>
            <a:off x="3672116" y="754776"/>
            <a:ext cx="1275993" cy="13952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492310"/>
      </p:ext>
    </p:extLst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78466B-2B4A-4CDE-A59A-1D12D7874A2D}"/>
              </a:ext>
            </a:extLst>
          </p:cNvPr>
          <p:cNvSpPr/>
          <p:nvPr/>
        </p:nvSpPr>
        <p:spPr>
          <a:xfrm>
            <a:off x="1605085" y="2588096"/>
            <a:ext cx="1974009" cy="21110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480579"/>
      </p:ext>
    </p:extLst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3B2557-F120-4AE8-B080-8DB959612CBE}"/>
              </a:ext>
            </a:extLst>
          </p:cNvPr>
          <p:cNvSpPr/>
          <p:nvPr/>
        </p:nvSpPr>
        <p:spPr>
          <a:xfrm>
            <a:off x="1258711" y="2252664"/>
            <a:ext cx="2150749" cy="27422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77E450-6947-4BB4-BCD2-5BF0299BC075}"/>
              </a:ext>
            </a:extLst>
          </p:cNvPr>
          <p:cNvSpPr/>
          <p:nvPr/>
        </p:nvSpPr>
        <p:spPr>
          <a:xfrm>
            <a:off x="2941767" y="2225285"/>
            <a:ext cx="2126641" cy="10606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9009399"/>
      </p:ext>
    </p:extLst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895481-2D6D-479D-BCD7-141B1AAD2BFE}"/>
              </a:ext>
            </a:extLst>
          </p:cNvPr>
          <p:cNvSpPr/>
          <p:nvPr/>
        </p:nvSpPr>
        <p:spPr>
          <a:xfrm>
            <a:off x="1769986" y="2633449"/>
            <a:ext cx="2516024" cy="20932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7A841F-4FA5-4C96-8CA8-5F507CA062AD}"/>
              </a:ext>
            </a:extLst>
          </p:cNvPr>
          <p:cNvSpPr/>
          <p:nvPr/>
        </p:nvSpPr>
        <p:spPr>
          <a:xfrm>
            <a:off x="2964790" y="1727193"/>
            <a:ext cx="3571852" cy="1621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171377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B306FE-8709-48B0-9267-E8DB59C8EB11}"/>
              </a:ext>
            </a:extLst>
          </p:cNvPr>
          <p:cNvSpPr/>
          <p:nvPr/>
        </p:nvSpPr>
        <p:spPr>
          <a:xfrm>
            <a:off x="1132256" y="1536479"/>
            <a:ext cx="1789025" cy="18351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359195"/>
      </p:ext>
    </p:extLst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083D34-56AA-4324-B251-493657C42641}"/>
              </a:ext>
            </a:extLst>
          </p:cNvPr>
          <p:cNvSpPr/>
          <p:nvPr/>
        </p:nvSpPr>
        <p:spPr>
          <a:xfrm>
            <a:off x="1207556" y="1403729"/>
            <a:ext cx="2200733" cy="21649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0A198D-2A33-411E-958E-9F0917452747}"/>
              </a:ext>
            </a:extLst>
          </p:cNvPr>
          <p:cNvSpPr/>
          <p:nvPr/>
        </p:nvSpPr>
        <p:spPr>
          <a:xfrm>
            <a:off x="4181796" y="1872938"/>
            <a:ext cx="1660661" cy="8380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65E38A-8B25-4AB4-99E4-B35EC717C093}"/>
              </a:ext>
            </a:extLst>
          </p:cNvPr>
          <p:cNvSpPr/>
          <p:nvPr/>
        </p:nvSpPr>
        <p:spPr>
          <a:xfrm>
            <a:off x="7570321" y="2302290"/>
            <a:ext cx="1573679" cy="20810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620500"/>
      </p:ext>
    </p:extLst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5C0128-2EFC-40E6-94E1-5B41462BFE1D}"/>
              </a:ext>
            </a:extLst>
          </p:cNvPr>
          <p:cNvSpPr/>
          <p:nvPr/>
        </p:nvSpPr>
        <p:spPr>
          <a:xfrm>
            <a:off x="1025856" y="2695763"/>
            <a:ext cx="3402314" cy="19441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F2137D-C26C-4FE4-BD63-639CB6559558}"/>
              </a:ext>
            </a:extLst>
          </p:cNvPr>
          <p:cNvSpPr/>
          <p:nvPr/>
        </p:nvSpPr>
        <p:spPr>
          <a:xfrm>
            <a:off x="4224578" y="1086373"/>
            <a:ext cx="2455749" cy="1175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0229222"/>
      </p:ext>
    </p:extLst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1EC56E-81F3-4FA4-AE24-CB16AA03D1BF}"/>
              </a:ext>
            </a:extLst>
          </p:cNvPr>
          <p:cNvSpPr/>
          <p:nvPr/>
        </p:nvSpPr>
        <p:spPr>
          <a:xfrm>
            <a:off x="1653499" y="1115606"/>
            <a:ext cx="2476099" cy="17897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7B50A4-D455-454B-B1C3-F3F43D81E33B}"/>
              </a:ext>
            </a:extLst>
          </p:cNvPr>
          <p:cNvSpPr/>
          <p:nvPr/>
        </p:nvSpPr>
        <p:spPr>
          <a:xfrm>
            <a:off x="4313993" y="1629028"/>
            <a:ext cx="2322607" cy="25380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95EFEA-8784-4EF0-A290-9FACB4E0577A}"/>
              </a:ext>
            </a:extLst>
          </p:cNvPr>
          <p:cNvSpPr/>
          <p:nvPr/>
        </p:nvSpPr>
        <p:spPr>
          <a:xfrm>
            <a:off x="6537027" y="729402"/>
            <a:ext cx="2606973" cy="1213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341871"/>
      </p:ext>
    </p:extLst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58D924-EE69-4413-AA49-282035149314}"/>
              </a:ext>
            </a:extLst>
          </p:cNvPr>
          <p:cNvSpPr/>
          <p:nvPr/>
        </p:nvSpPr>
        <p:spPr>
          <a:xfrm>
            <a:off x="1416766" y="2460987"/>
            <a:ext cx="3165088" cy="24907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0885F8-DB91-48FA-AA96-63867EDDFE50}"/>
              </a:ext>
            </a:extLst>
          </p:cNvPr>
          <p:cNvSpPr/>
          <p:nvPr/>
        </p:nvSpPr>
        <p:spPr>
          <a:xfrm>
            <a:off x="4565241" y="2156873"/>
            <a:ext cx="3159925" cy="1482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FEAEED-2DCD-41E5-A16A-203FA2B763A1}"/>
              </a:ext>
            </a:extLst>
          </p:cNvPr>
          <p:cNvSpPr/>
          <p:nvPr/>
        </p:nvSpPr>
        <p:spPr>
          <a:xfrm>
            <a:off x="6504432" y="1161675"/>
            <a:ext cx="2639568" cy="9442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054368"/>
      </p:ext>
    </p:extLst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F4D47F-ABF5-455D-A9BF-3BB71AC3D453}"/>
              </a:ext>
            </a:extLst>
          </p:cNvPr>
          <p:cNvSpPr/>
          <p:nvPr/>
        </p:nvSpPr>
        <p:spPr>
          <a:xfrm>
            <a:off x="1393270" y="1606460"/>
            <a:ext cx="3009293" cy="14783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308932"/>
      </p:ext>
    </p:extLst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3DC501-D7DE-4098-BEEE-032271ADD384}"/>
              </a:ext>
            </a:extLst>
          </p:cNvPr>
          <p:cNvSpPr/>
          <p:nvPr/>
        </p:nvSpPr>
        <p:spPr>
          <a:xfrm>
            <a:off x="1205722" y="2055582"/>
            <a:ext cx="2739969" cy="10225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5AAEA8-10F2-4C8A-8B6E-4ED7E5534D9C}"/>
              </a:ext>
            </a:extLst>
          </p:cNvPr>
          <p:cNvSpPr/>
          <p:nvPr/>
        </p:nvSpPr>
        <p:spPr>
          <a:xfrm>
            <a:off x="2922046" y="2354214"/>
            <a:ext cx="2860098" cy="18141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434718"/>
      </p:ext>
    </p:extLst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710440-6E8A-4ED8-8D4F-C215E84027AC}"/>
              </a:ext>
            </a:extLst>
          </p:cNvPr>
          <p:cNvSpPr/>
          <p:nvPr/>
        </p:nvSpPr>
        <p:spPr>
          <a:xfrm>
            <a:off x="1415317" y="2193995"/>
            <a:ext cx="3291612" cy="20281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D0DB6B-0C7E-4210-AB39-028E6734EC55}"/>
              </a:ext>
            </a:extLst>
          </p:cNvPr>
          <p:cNvSpPr/>
          <p:nvPr/>
        </p:nvSpPr>
        <p:spPr>
          <a:xfrm>
            <a:off x="3107342" y="1201808"/>
            <a:ext cx="1499654" cy="1528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248B756-C008-44C3-AFD4-CDAAE24FAF53}"/>
              </a:ext>
            </a:extLst>
          </p:cNvPr>
          <p:cNvSpPr/>
          <p:nvPr/>
        </p:nvSpPr>
        <p:spPr>
          <a:xfrm>
            <a:off x="6546279" y="1121065"/>
            <a:ext cx="2597721" cy="1291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01102"/>
      </p:ext>
    </p:extLst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4C5DFF-4D52-425A-B888-35C0FB9FDF9E}"/>
              </a:ext>
            </a:extLst>
          </p:cNvPr>
          <p:cNvSpPr/>
          <p:nvPr/>
        </p:nvSpPr>
        <p:spPr>
          <a:xfrm>
            <a:off x="1213943" y="1933640"/>
            <a:ext cx="1010061" cy="23451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27B722-8FD2-4A79-9948-8405F0A9BBA2}"/>
              </a:ext>
            </a:extLst>
          </p:cNvPr>
          <p:cNvSpPr/>
          <p:nvPr/>
        </p:nvSpPr>
        <p:spPr>
          <a:xfrm>
            <a:off x="4045975" y="965350"/>
            <a:ext cx="2579067" cy="24433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36350E-F1C7-47E7-A44B-29E667373953}"/>
              </a:ext>
            </a:extLst>
          </p:cNvPr>
          <p:cNvSpPr/>
          <p:nvPr/>
        </p:nvSpPr>
        <p:spPr>
          <a:xfrm>
            <a:off x="7103906" y="2585718"/>
            <a:ext cx="2040094" cy="18334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9634305"/>
      </p:ext>
    </p:extLst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368690-B2AE-4082-9248-C0D4E7E3C3DB}"/>
              </a:ext>
            </a:extLst>
          </p:cNvPr>
          <p:cNvSpPr/>
          <p:nvPr/>
        </p:nvSpPr>
        <p:spPr>
          <a:xfrm>
            <a:off x="1674885" y="719472"/>
            <a:ext cx="2431407" cy="13475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02510"/>
      </p:ext>
    </p:extLst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97034BC-E160-47FA-9098-72928380EE51}"/>
              </a:ext>
            </a:extLst>
          </p:cNvPr>
          <p:cNvSpPr/>
          <p:nvPr/>
        </p:nvSpPr>
        <p:spPr>
          <a:xfrm>
            <a:off x="1737054" y="1401201"/>
            <a:ext cx="926292" cy="20926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CA6042C-EBDB-4439-9EAD-CE52300175DB}"/>
              </a:ext>
            </a:extLst>
          </p:cNvPr>
          <p:cNvSpPr/>
          <p:nvPr/>
        </p:nvSpPr>
        <p:spPr>
          <a:xfrm>
            <a:off x="3140695" y="1316358"/>
            <a:ext cx="3175152" cy="19633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1720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D4C237-4519-4121-AD1C-80DE10C65462}"/>
              </a:ext>
            </a:extLst>
          </p:cNvPr>
          <p:cNvSpPr/>
          <p:nvPr/>
        </p:nvSpPr>
        <p:spPr>
          <a:xfrm>
            <a:off x="1419874" y="1567454"/>
            <a:ext cx="2985398" cy="12071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2669655"/>
      </p:ext>
    </p:extLst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D8171C-FEC6-4657-97EE-81D41296645C}"/>
              </a:ext>
            </a:extLst>
          </p:cNvPr>
          <p:cNvSpPr/>
          <p:nvPr/>
        </p:nvSpPr>
        <p:spPr>
          <a:xfrm>
            <a:off x="1210613" y="939295"/>
            <a:ext cx="2065660" cy="12601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1423321"/>
      </p:ext>
    </p:extLst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CF491C-51C7-45AB-85DB-F9E3F083F7D9}"/>
              </a:ext>
            </a:extLst>
          </p:cNvPr>
          <p:cNvSpPr/>
          <p:nvPr/>
        </p:nvSpPr>
        <p:spPr>
          <a:xfrm>
            <a:off x="1719705" y="995548"/>
            <a:ext cx="3354673" cy="15851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595E62-0D5B-4AEE-BB41-4B221B1C490D}"/>
              </a:ext>
            </a:extLst>
          </p:cNvPr>
          <p:cNvSpPr/>
          <p:nvPr/>
        </p:nvSpPr>
        <p:spPr>
          <a:xfrm>
            <a:off x="3700823" y="1892948"/>
            <a:ext cx="2506683" cy="1441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090F97D-598D-491F-8C7F-77090E7A4913}"/>
              </a:ext>
            </a:extLst>
          </p:cNvPr>
          <p:cNvSpPr/>
          <p:nvPr/>
        </p:nvSpPr>
        <p:spPr>
          <a:xfrm>
            <a:off x="6553126" y="1352815"/>
            <a:ext cx="2590874" cy="944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021119"/>
      </p:ext>
    </p:extLst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CF52A3-98CB-481D-9D54-B59DED2D498B}"/>
              </a:ext>
            </a:extLst>
          </p:cNvPr>
          <p:cNvSpPr/>
          <p:nvPr/>
        </p:nvSpPr>
        <p:spPr>
          <a:xfrm>
            <a:off x="1277808" y="1266552"/>
            <a:ext cx="3170247" cy="15405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7A34D2-1439-4831-81C6-88875A465858}"/>
              </a:ext>
            </a:extLst>
          </p:cNvPr>
          <p:cNvSpPr/>
          <p:nvPr/>
        </p:nvSpPr>
        <p:spPr>
          <a:xfrm>
            <a:off x="3067478" y="2613429"/>
            <a:ext cx="1195873" cy="22332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F59803-F853-45E2-992F-A9BB1FC5CC1B}"/>
              </a:ext>
            </a:extLst>
          </p:cNvPr>
          <p:cNvSpPr/>
          <p:nvPr/>
        </p:nvSpPr>
        <p:spPr>
          <a:xfrm>
            <a:off x="7041951" y="2343443"/>
            <a:ext cx="2102049" cy="20758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1717417"/>
      </p:ext>
    </p:extLst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E3220A-9326-48D9-B9F3-2156BD307CA6}"/>
              </a:ext>
            </a:extLst>
          </p:cNvPr>
          <p:cNvSpPr/>
          <p:nvPr/>
        </p:nvSpPr>
        <p:spPr>
          <a:xfrm>
            <a:off x="1076823" y="2080683"/>
            <a:ext cx="1854897" cy="11221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3EBC17-DC91-45C3-A07E-EEBB32604FF4}"/>
              </a:ext>
            </a:extLst>
          </p:cNvPr>
          <p:cNvSpPr/>
          <p:nvPr/>
        </p:nvSpPr>
        <p:spPr>
          <a:xfrm>
            <a:off x="4329130" y="2603673"/>
            <a:ext cx="3473770" cy="11797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AB98DE9-5A46-4C15-A7B7-31187BCA632E}"/>
              </a:ext>
            </a:extLst>
          </p:cNvPr>
          <p:cNvSpPr/>
          <p:nvPr/>
        </p:nvSpPr>
        <p:spPr>
          <a:xfrm>
            <a:off x="7582846" y="2352748"/>
            <a:ext cx="1561154" cy="8033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477891"/>
      </p:ext>
    </p:extLst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F5E654-F6C2-4489-A51F-2DF0C088FDCE}"/>
              </a:ext>
            </a:extLst>
          </p:cNvPr>
          <p:cNvSpPr/>
          <p:nvPr/>
        </p:nvSpPr>
        <p:spPr>
          <a:xfrm>
            <a:off x="1554288" y="2161515"/>
            <a:ext cx="2898706" cy="18144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CB6B5C-00B8-4D00-985C-8965F6048FAB}"/>
              </a:ext>
            </a:extLst>
          </p:cNvPr>
          <p:cNvSpPr/>
          <p:nvPr/>
        </p:nvSpPr>
        <p:spPr>
          <a:xfrm>
            <a:off x="4167651" y="954810"/>
            <a:ext cx="3648329" cy="19867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4E6814-7893-4F85-A602-EC6930ED1C54}"/>
              </a:ext>
            </a:extLst>
          </p:cNvPr>
          <p:cNvSpPr/>
          <p:nvPr/>
        </p:nvSpPr>
        <p:spPr>
          <a:xfrm>
            <a:off x="7194878" y="912681"/>
            <a:ext cx="1949122" cy="12168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501293"/>
      </p:ext>
    </p:extLst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84DDA2-FD4D-4441-94CA-0E0AB8605C4A}"/>
              </a:ext>
            </a:extLst>
          </p:cNvPr>
          <p:cNvSpPr/>
          <p:nvPr/>
        </p:nvSpPr>
        <p:spPr>
          <a:xfrm>
            <a:off x="1456092" y="2189409"/>
            <a:ext cx="1879682" cy="10754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3029534"/>
      </p:ext>
    </p:extLst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1F6A55-8671-46E6-A544-8F47B2556655}"/>
              </a:ext>
            </a:extLst>
          </p:cNvPr>
          <p:cNvSpPr/>
          <p:nvPr/>
        </p:nvSpPr>
        <p:spPr>
          <a:xfrm>
            <a:off x="1610686" y="2640964"/>
            <a:ext cx="3505201" cy="13858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636578-1A5C-4442-AF45-9F41327D04E6}"/>
              </a:ext>
            </a:extLst>
          </p:cNvPr>
          <p:cNvSpPr/>
          <p:nvPr/>
        </p:nvSpPr>
        <p:spPr>
          <a:xfrm>
            <a:off x="4355655" y="2540895"/>
            <a:ext cx="3445355" cy="20094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8017464"/>
      </p:ext>
    </p:extLst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2B775D-C146-4F05-AF6B-1FAB8E9F6DAB}"/>
              </a:ext>
            </a:extLst>
          </p:cNvPr>
          <p:cNvSpPr/>
          <p:nvPr/>
        </p:nvSpPr>
        <p:spPr>
          <a:xfrm>
            <a:off x="1606435" y="2519696"/>
            <a:ext cx="2760114" cy="24354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2E2AB3-4F97-43B3-BB52-0AD1DEBB6795}"/>
              </a:ext>
            </a:extLst>
          </p:cNvPr>
          <p:cNvSpPr/>
          <p:nvPr/>
        </p:nvSpPr>
        <p:spPr>
          <a:xfrm>
            <a:off x="4294663" y="1179328"/>
            <a:ext cx="1538569" cy="21537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83F186-8927-41B1-8EAA-2C9718AC00A1}"/>
              </a:ext>
            </a:extLst>
          </p:cNvPr>
          <p:cNvSpPr/>
          <p:nvPr/>
        </p:nvSpPr>
        <p:spPr>
          <a:xfrm>
            <a:off x="7557987" y="2291990"/>
            <a:ext cx="1586013" cy="12853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037675"/>
      </p:ext>
    </p:extLst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6F4E6-C72E-4141-B336-EDE9E0D771A5}"/>
              </a:ext>
            </a:extLst>
          </p:cNvPr>
          <p:cNvSpPr/>
          <p:nvPr/>
        </p:nvSpPr>
        <p:spPr>
          <a:xfrm>
            <a:off x="1508622" y="2469241"/>
            <a:ext cx="3269188" cy="1221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380726"/>
      </p:ext>
    </p:extLst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2D269A-522E-40EB-9B7B-D77B72B4A1D2}"/>
              </a:ext>
            </a:extLst>
          </p:cNvPr>
          <p:cNvSpPr/>
          <p:nvPr/>
        </p:nvSpPr>
        <p:spPr>
          <a:xfrm>
            <a:off x="1146396" y="1991377"/>
            <a:ext cx="1292207" cy="25540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4829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CD60DD-D25C-4A7D-A321-286D34BB6595}"/>
              </a:ext>
            </a:extLst>
          </p:cNvPr>
          <p:cNvSpPr/>
          <p:nvPr/>
        </p:nvSpPr>
        <p:spPr>
          <a:xfrm>
            <a:off x="1809171" y="1423161"/>
            <a:ext cx="3323299" cy="26477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293419-87EC-4B0C-87AF-24ED6E122ADE}"/>
              </a:ext>
            </a:extLst>
          </p:cNvPr>
          <p:cNvSpPr/>
          <p:nvPr/>
        </p:nvSpPr>
        <p:spPr>
          <a:xfrm>
            <a:off x="3883697" y="1025433"/>
            <a:ext cx="1924604" cy="14359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958444"/>
      </p:ext>
    </p:extLst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BB9C31-45A6-488F-A614-7BBB2169F050}"/>
              </a:ext>
            </a:extLst>
          </p:cNvPr>
          <p:cNvSpPr/>
          <p:nvPr/>
        </p:nvSpPr>
        <p:spPr>
          <a:xfrm>
            <a:off x="1511616" y="1757741"/>
            <a:ext cx="3168219" cy="16193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6EAC03-F936-4520-8B0E-4BE628D4A3E2}"/>
              </a:ext>
            </a:extLst>
          </p:cNvPr>
          <p:cNvSpPr/>
          <p:nvPr/>
        </p:nvSpPr>
        <p:spPr>
          <a:xfrm>
            <a:off x="2755931" y="2375160"/>
            <a:ext cx="3519910" cy="22192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8BF81F-243A-4005-B25D-A907CC0F39E5}"/>
              </a:ext>
            </a:extLst>
          </p:cNvPr>
          <p:cNvSpPr/>
          <p:nvPr/>
        </p:nvSpPr>
        <p:spPr>
          <a:xfrm>
            <a:off x="7886442" y="2391517"/>
            <a:ext cx="1257558" cy="7343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3833637"/>
      </p:ext>
    </p:extLst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8790D9-004A-478C-9AD5-F6F3D2037882}"/>
              </a:ext>
            </a:extLst>
          </p:cNvPr>
          <p:cNvSpPr/>
          <p:nvPr/>
        </p:nvSpPr>
        <p:spPr>
          <a:xfrm>
            <a:off x="1038967" y="1312221"/>
            <a:ext cx="1517525" cy="11079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811787-47C5-42A9-B0CA-580275AA9EAC}"/>
              </a:ext>
            </a:extLst>
          </p:cNvPr>
          <p:cNvSpPr/>
          <p:nvPr/>
        </p:nvSpPr>
        <p:spPr>
          <a:xfrm>
            <a:off x="3560161" y="2383306"/>
            <a:ext cx="2871119" cy="16121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4FF467-EED5-488F-B79D-7825DC3B1EC9}"/>
              </a:ext>
            </a:extLst>
          </p:cNvPr>
          <p:cNvSpPr/>
          <p:nvPr/>
        </p:nvSpPr>
        <p:spPr>
          <a:xfrm>
            <a:off x="8187079" y="1500085"/>
            <a:ext cx="956921" cy="17125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219294"/>
      </p:ext>
    </p:extLst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89CD2A-BCC0-4941-8E1F-E9E0AC29439C}"/>
              </a:ext>
            </a:extLst>
          </p:cNvPr>
          <p:cNvSpPr/>
          <p:nvPr/>
        </p:nvSpPr>
        <p:spPr>
          <a:xfrm>
            <a:off x="1766591" y="796733"/>
            <a:ext cx="3419842" cy="1633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4E9B93B-2B42-4B8B-BCB2-D9873A43BA5E}"/>
              </a:ext>
            </a:extLst>
          </p:cNvPr>
          <p:cNvSpPr/>
          <p:nvPr/>
        </p:nvSpPr>
        <p:spPr>
          <a:xfrm>
            <a:off x="4494633" y="1016894"/>
            <a:ext cx="3630620" cy="10588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938944"/>
      </p:ext>
    </p:extLst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774E95-8087-46B1-B806-16438866D727}"/>
              </a:ext>
            </a:extLst>
          </p:cNvPr>
          <p:cNvSpPr/>
          <p:nvPr/>
        </p:nvSpPr>
        <p:spPr>
          <a:xfrm>
            <a:off x="1380728" y="1224943"/>
            <a:ext cx="2050913" cy="2727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F46155-FC9A-4133-B0D4-7BC3D86C89F6}"/>
              </a:ext>
            </a:extLst>
          </p:cNvPr>
          <p:cNvSpPr/>
          <p:nvPr/>
        </p:nvSpPr>
        <p:spPr>
          <a:xfrm>
            <a:off x="3072585" y="1009664"/>
            <a:ext cx="2325432" cy="9231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BABA0BB-4902-4344-910A-30349F6CEA2C}"/>
              </a:ext>
            </a:extLst>
          </p:cNvPr>
          <p:cNvSpPr/>
          <p:nvPr/>
        </p:nvSpPr>
        <p:spPr>
          <a:xfrm>
            <a:off x="8084887" y="718811"/>
            <a:ext cx="1059113" cy="7352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4119147"/>
      </p:ext>
    </p:extLst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1471EBE-F65D-471B-B9C1-1092173748D4}"/>
              </a:ext>
            </a:extLst>
          </p:cNvPr>
          <p:cNvSpPr/>
          <p:nvPr/>
        </p:nvSpPr>
        <p:spPr>
          <a:xfrm>
            <a:off x="1171725" y="2672054"/>
            <a:ext cx="1655838" cy="13314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224940-375E-4A90-8EB8-49BA5984FD3A}"/>
              </a:ext>
            </a:extLst>
          </p:cNvPr>
          <p:cNvSpPr/>
          <p:nvPr/>
        </p:nvSpPr>
        <p:spPr>
          <a:xfrm>
            <a:off x="4127084" y="936445"/>
            <a:ext cx="2823693" cy="12787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6680746"/>
      </p:ext>
    </p:extLst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EB6289-610C-46D4-B932-E1983D7CFF89}"/>
              </a:ext>
            </a:extLst>
          </p:cNvPr>
          <p:cNvSpPr/>
          <p:nvPr/>
        </p:nvSpPr>
        <p:spPr>
          <a:xfrm>
            <a:off x="1062682" y="2184038"/>
            <a:ext cx="3404838" cy="19670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057D5A-7289-428B-A3AB-556AB088F815}"/>
              </a:ext>
            </a:extLst>
          </p:cNvPr>
          <p:cNvSpPr/>
          <p:nvPr/>
        </p:nvSpPr>
        <p:spPr>
          <a:xfrm>
            <a:off x="3582190" y="2567620"/>
            <a:ext cx="1374472" cy="22227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1F3815D-FC6D-45B4-9CCF-DE1C6B8624B6}"/>
              </a:ext>
            </a:extLst>
          </p:cNvPr>
          <p:cNvSpPr/>
          <p:nvPr/>
        </p:nvSpPr>
        <p:spPr>
          <a:xfrm>
            <a:off x="6629421" y="1836253"/>
            <a:ext cx="2314984" cy="12402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3936759"/>
      </p:ext>
    </p:extLst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F2384F-BB99-46FD-8F86-2B454F33BB18}"/>
              </a:ext>
            </a:extLst>
          </p:cNvPr>
          <p:cNvSpPr/>
          <p:nvPr/>
        </p:nvSpPr>
        <p:spPr>
          <a:xfrm>
            <a:off x="935988" y="2392767"/>
            <a:ext cx="2959400" cy="19837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6C9059-B17F-4910-A912-E585B94AD5A7}"/>
              </a:ext>
            </a:extLst>
          </p:cNvPr>
          <p:cNvSpPr/>
          <p:nvPr/>
        </p:nvSpPr>
        <p:spPr>
          <a:xfrm>
            <a:off x="4526373" y="2083884"/>
            <a:ext cx="2401534" cy="1995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C4A2C6-6FBA-491C-B117-3873656A23DC}"/>
              </a:ext>
            </a:extLst>
          </p:cNvPr>
          <p:cNvSpPr/>
          <p:nvPr/>
        </p:nvSpPr>
        <p:spPr>
          <a:xfrm>
            <a:off x="6650371" y="2600904"/>
            <a:ext cx="2493629" cy="7139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7210319"/>
      </p:ext>
    </p:extLst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31439-AA8C-490C-ADA7-285D6FBB27C3}"/>
              </a:ext>
            </a:extLst>
          </p:cNvPr>
          <p:cNvSpPr/>
          <p:nvPr/>
        </p:nvSpPr>
        <p:spPr>
          <a:xfrm>
            <a:off x="1752331" y="1157884"/>
            <a:ext cx="3246716" cy="12866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6F167E-47BD-4840-9980-755A6774E1B4}"/>
              </a:ext>
            </a:extLst>
          </p:cNvPr>
          <p:cNvSpPr/>
          <p:nvPr/>
        </p:nvSpPr>
        <p:spPr>
          <a:xfrm>
            <a:off x="3069957" y="769532"/>
            <a:ext cx="2826197" cy="1733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851611"/>
      </p:ext>
    </p:extLst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93271A-F017-4F1E-8620-730243356772}"/>
              </a:ext>
            </a:extLst>
          </p:cNvPr>
          <p:cNvSpPr/>
          <p:nvPr/>
        </p:nvSpPr>
        <p:spPr>
          <a:xfrm>
            <a:off x="1366195" y="1419635"/>
            <a:ext cx="2933163" cy="12659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3FDB48-3DB2-4FE9-9C74-322804BA3D94}"/>
              </a:ext>
            </a:extLst>
          </p:cNvPr>
          <p:cNvSpPr/>
          <p:nvPr/>
        </p:nvSpPr>
        <p:spPr>
          <a:xfrm>
            <a:off x="3243977" y="1401750"/>
            <a:ext cx="1855883" cy="14545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39F68A-F554-4400-B14A-317FF47B2BD9}"/>
              </a:ext>
            </a:extLst>
          </p:cNvPr>
          <p:cNvSpPr/>
          <p:nvPr/>
        </p:nvSpPr>
        <p:spPr>
          <a:xfrm>
            <a:off x="6620260" y="2077754"/>
            <a:ext cx="1437578" cy="17566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1842481"/>
      </p:ext>
    </p:extLst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8FBC25-7197-4E78-BCF1-B656E2095AC3}"/>
              </a:ext>
            </a:extLst>
          </p:cNvPr>
          <p:cNvSpPr/>
          <p:nvPr/>
        </p:nvSpPr>
        <p:spPr>
          <a:xfrm>
            <a:off x="1537070" y="2620492"/>
            <a:ext cx="1214559" cy="1068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441692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FFAE09-14E9-4A6A-8ACA-BB2A72DB1A9B}"/>
              </a:ext>
            </a:extLst>
          </p:cNvPr>
          <p:cNvSpPr/>
          <p:nvPr/>
        </p:nvSpPr>
        <p:spPr>
          <a:xfrm>
            <a:off x="947826" y="2135929"/>
            <a:ext cx="3353222" cy="21695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3744574"/>
      </p:ext>
    </p:extLst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A8917D-F315-4049-B08F-FC1415DC007D}"/>
              </a:ext>
            </a:extLst>
          </p:cNvPr>
          <p:cNvSpPr/>
          <p:nvPr/>
        </p:nvSpPr>
        <p:spPr>
          <a:xfrm>
            <a:off x="1742867" y="914614"/>
            <a:ext cx="1780539" cy="15618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50300A-1E6E-4620-B0E5-B66A65861AE4}"/>
              </a:ext>
            </a:extLst>
          </p:cNvPr>
          <p:cNvSpPr/>
          <p:nvPr/>
        </p:nvSpPr>
        <p:spPr>
          <a:xfrm>
            <a:off x="3514796" y="2231907"/>
            <a:ext cx="2659830" cy="22999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8C41D9-4454-4AB1-8BA5-B92653B1972E}"/>
              </a:ext>
            </a:extLst>
          </p:cNvPr>
          <p:cNvSpPr/>
          <p:nvPr/>
        </p:nvSpPr>
        <p:spPr>
          <a:xfrm>
            <a:off x="6744940" y="1113003"/>
            <a:ext cx="2399060" cy="10117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555096"/>
      </p:ext>
    </p:extLst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E3787C-A1B5-4A15-93EC-C7ACBE778185}"/>
              </a:ext>
            </a:extLst>
          </p:cNvPr>
          <p:cNvSpPr/>
          <p:nvPr/>
        </p:nvSpPr>
        <p:spPr>
          <a:xfrm>
            <a:off x="1762555" y="1502424"/>
            <a:ext cx="2005595" cy="1736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D463E2-04C1-49A4-AA2C-D833C5B6DCF9}"/>
              </a:ext>
            </a:extLst>
          </p:cNvPr>
          <p:cNvSpPr/>
          <p:nvPr/>
        </p:nvSpPr>
        <p:spPr>
          <a:xfrm>
            <a:off x="3431958" y="1981356"/>
            <a:ext cx="1484299" cy="12178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2538342"/>
      </p:ext>
    </p:extLst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D310C9-7567-44E4-A83B-CB9BA9588686}"/>
              </a:ext>
            </a:extLst>
          </p:cNvPr>
          <p:cNvSpPr/>
          <p:nvPr/>
        </p:nvSpPr>
        <p:spPr>
          <a:xfrm>
            <a:off x="1035496" y="2368997"/>
            <a:ext cx="2809899" cy="22066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9760925"/>
      </p:ext>
    </p:extLst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847C7D-8D81-4F31-96B1-FA06324A9FAA}"/>
              </a:ext>
            </a:extLst>
          </p:cNvPr>
          <p:cNvSpPr/>
          <p:nvPr/>
        </p:nvSpPr>
        <p:spPr>
          <a:xfrm>
            <a:off x="968938" y="2413834"/>
            <a:ext cx="2003256" cy="26560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02D8DC-B930-4626-8ACA-735425C96207}"/>
              </a:ext>
            </a:extLst>
          </p:cNvPr>
          <p:cNvSpPr/>
          <p:nvPr/>
        </p:nvSpPr>
        <p:spPr>
          <a:xfrm>
            <a:off x="4207814" y="2553446"/>
            <a:ext cx="1352383" cy="2452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26AD91E-5802-4027-B122-454A9B4ED13A}"/>
              </a:ext>
            </a:extLst>
          </p:cNvPr>
          <p:cNvSpPr/>
          <p:nvPr/>
        </p:nvSpPr>
        <p:spPr>
          <a:xfrm>
            <a:off x="7731072" y="877947"/>
            <a:ext cx="1128901" cy="855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0390194"/>
      </p:ext>
    </p:extLst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A26442-B0EB-4A79-AA0D-147848834EAF}"/>
              </a:ext>
            </a:extLst>
          </p:cNvPr>
          <p:cNvSpPr/>
          <p:nvPr/>
        </p:nvSpPr>
        <p:spPr>
          <a:xfrm>
            <a:off x="1206570" y="1402669"/>
            <a:ext cx="2521216" cy="17844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A577B89-609C-4AD6-8777-402992152513}"/>
              </a:ext>
            </a:extLst>
          </p:cNvPr>
          <p:cNvSpPr/>
          <p:nvPr/>
        </p:nvSpPr>
        <p:spPr>
          <a:xfrm>
            <a:off x="4558655" y="1825035"/>
            <a:ext cx="2515217" cy="12339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38864"/>
      </p:ext>
    </p:extLst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FD3FC-5538-48F1-BDF2-EAECCB1F547E}"/>
              </a:ext>
            </a:extLst>
          </p:cNvPr>
          <p:cNvSpPr/>
          <p:nvPr/>
        </p:nvSpPr>
        <p:spPr>
          <a:xfrm>
            <a:off x="1548261" y="2468951"/>
            <a:ext cx="1414238" cy="12064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208D38-BB46-499C-A30F-3FCB86940FC2}"/>
              </a:ext>
            </a:extLst>
          </p:cNvPr>
          <p:cNvSpPr/>
          <p:nvPr/>
        </p:nvSpPr>
        <p:spPr>
          <a:xfrm>
            <a:off x="3806233" y="1023587"/>
            <a:ext cx="3128194" cy="17519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747919"/>
      </p:ext>
    </p:extLst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900DDD-37FD-4B9E-9113-9FBECB654852}"/>
              </a:ext>
            </a:extLst>
          </p:cNvPr>
          <p:cNvSpPr/>
          <p:nvPr/>
        </p:nvSpPr>
        <p:spPr>
          <a:xfrm>
            <a:off x="1177726" y="1888015"/>
            <a:ext cx="1599907" cy="20445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6671143"/>
      </p:ext>
    </p:extLst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9F0B86-AE6E-4668-B22D-BA73AA4D129E}"/>
              </a:ext>
            </a:extLst>
          </p:cNvPr>
          <p:cNvSpPr/>
          <p:nvPr/>
        </p:nvSpPr>
        <p:spPr>
          <a:xfrm>
            <a:off x="1827365" y="2212040"/>
            <a:ext cx="3217031" cy="16375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9C7F77-2651-4E05-9ECA-C8A27C7136AD}"/>
              </a:ext>
            </a:extLst>
          </p:cNvPr>
          <p:cNvSpPr/>
          <p:nvPr/>
        </p:nvSpPr>
        <p:spPr>
          <a:xfrm>
            <a:off x="3879998" y="1248208"/>
            <a:ext cx="1672567" cy="22996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874032"/>
      </p:ext>
    </p:extLst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E10CA3-41F9-41F5-863A-445B6502B32F}"/>
              </a:ext>
            </a:extLst>
          </p:cNvPr>
          <p:cNvSpPr/>
          <p:nvPr/>
        </p:nvSpPr>
        <p:spPr>
          <a:xfrm>
            <a:off x="1512375" y="1728626"/>
            <a:ext cx="2395888" cy="11834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54F74F-278F-4542-9E5B-900A0F1CE357}"/>
              </a:ext>
            </a:extLst>
          </p:cNvPr>
          <p:cNvSpPr/>
          <p:nvPr/>
        </p:nvSpPr>
        <p:spPr>
          <a:xfrm>
            <a:off x="2768398" y="2499853"/>
            <a:ext cx="3450502" cy="1746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9E06BA-10E3-4BA2-B5E4-C02AD7958C0C}"/>
              </a:ext>
            </a:extLst>
          </p:cNvPr>
          <p:cNvSpPr/>
          <p:nvPr/>
        </p:nvSpPr>
        <p:spPr>
          <a:xfrm>
            <a:off x="6914519" y="2376899"/>
            <a:ext cx="1864258" cy="9177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1797215"/>
      </p:ext>
    </p:extLst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800DE5-4309-4BEE-A2B3-313ACE56A9EB}"/>
              </a:ext>
            </a:extLst>
          </p:cNvPr>
          <p:cNvSpPr/>
          <p:nvPr/>
        </p:nvSpPr>
        <p:spPr>
          <a:xfrm>
            <a:off x="1368349" y="2166088"/>
            <a:ext cx="2112443" cy="2184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2752A84-BCC1-40FD-B8AA-0341B37A180B}"/>
              </a:ext>
            </a:extLst>
          </p:cNvPr>
          <p:cNvSpPr/>
          <p:nvPr/>
        </p:nvSpPr>
        <p:spPr>
          <a:xfrm>
            <a:off x="3987776" y="2338426"/>
            <a:ext cx="2002779" cy="24894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5219E19-307D-48F4-8DFB-9A4050E12D84}"/>
              </a:ext>
            </a:extLst>
          </p:cNvPr>
          <p:cNvSpPr/>
          <p:nvPr/>
        </p:nvSpPr>
        <p:spPr>
          <a:xfrm>
            <a:off x="7670156" y="1432137"/>
            <a:ext cx="1473844" cy="25957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83713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98A4CF-5B59-437C-951B-E890A7254D4D}"/>
              </a:ext>
            </a:extLst>
          </p:cNvPr>
          <p:cNvSpPr/>
          <p:nvPr/>
        </p:nvSpPr>
        <p:spPr>
          <a:xfrm>
            <a:off x="957881" y="1328725"/>
            <a:ext cx="2255071" cy="26177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8ED067-3C76-4FA4-95B7-02CFB7A3ADD1}"/>
              </a:ext>
            </a:extLst>
          </p:cNvPr>
          <p:cNvSpPr/>
          <p:nvPr/>
        </p:nvSpPr>
        <p:spPr>
          <a:xfrm>
            <a:off x="2983313" y="2217677"/>
            <a:ext cx="2692151" cy="1005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FE2533-5832-4FFE-9BA1-660518D78A51}"/>
              </a:ext>
            </a:extLst>
          </p:cNvPr>
          <p:cNvSpPr/>
          <p:nvPr/>
        </p:nvSpPr>
        <p:spPr>
          <a:xfrm>
            <a:off x="6803889" y="722361"/>
            <a:ext cx="1720742" cy="10261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5005905"/>
      </p:ext>
    </p:extLst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7FB399-14A2-471F-BFB6-5898612FE3F9}"/>
              </a:ext>
            </a:extLst>
          </p:cNvPr>
          <p:cNvSpPr/>
          <p:nvPr/>
        </p:nvSpPr>
        <p:spPr>
          <a:xfrm>
            <a:off x="1792379" y="2035534"/>
            <a:ext cx="2978746" cy="16726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9F16A3-4585-49A5-BB8E-45A47970790C}"/>
              </a:ext>
            </a:extLst>
          </p:cNvPr>
          <p:cNvSpPr/>
          <p:nvPr/>
        </p:nvSpPr>
        <p:spPr>
          <a:xfrm>
            <a:off x="3576044" y="2590848"/>
            <a:ext cx="3632435" cy="1455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280402"/>
      </p:ext>
    </p:extLst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281D1A-B6ED-46D1-B289-B2ADCA83DDE5}"/>
              </a:ext>
            </a:extLst>
          </p:cNvPr>
          <p:cNvSpPr/>
          <p:nvPr/>
        </p:nvSpPr>
        <p:spPr>
          <a:xfrm>
            <a:off x="1091688" y="1715850"/>
            <a:ext cx="3493117" cy="21028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61065-1BFF-4EF0-BD2E-D195A7BD1F63}"/>
              </a:ext>
            </a:extLst>
          </p:cNvPr>
          <p:cNvSpPr/>
          <p:nvPr/>
        </p:nvSpPr>
        <p:spPr>
          <a:xfrm>
            <a:off x="3373014" y="2581672"/>
            <a:ext cx="2489768" cy="9190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9511356"/>
      </p:ext>
    </p:extLst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14C9C4-8796-4891-BCE8-3A7249F88246}"/>
              </a:ext>
            </a:extLst>
          </p:cNvPr>
          <p:cNvSpPr/>
          <p:nvPr/>
        </p:nvSpPr>
        <p:spPr>
          <a:xfrm>
            <a:off x="1668402" y="1269079"/>
            <a:ext cx="3081747" cy="2426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6DB60A-8777-4240-8331-24FA97FF7A66}"/>
              </a:ext>
            </a:extLst>
          </p:cNvPr>
          <p:cNvSpPr/>
          <p:nvPr/>
        </p:nvSpPr>
        <p:spPr>
          <a:xfrm>
            <a:off x="3728733" y="2040689"/>
            <a:ext cx="1698642" cy="20413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E4D9A4F-035A-483A-8574-CB7BD2975BAE}"/>
              </a:ext>
            </a:extLst>
          </p:cNvPr>
          <p:cNvSpPr/>
          <p:nvPr/>
        </p:nvSpPr>
        <p:spPr>
          <a:xfrm>
            <a:off x="6669522" y="1443544"/>
            <a:ext cx="1818303" cy="26673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928309"/>
      </p:ext>
    </p:extLst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EF1591-777B-413D-8FC2-6A3FBAA857C6}"/>
              </a:ext>
            </a:extLst>
          </p:cNvPr>
          <p:cNvSpPr/>
          <p:nvPr/>
        </p:nvSpPr>
        <p:spPr>
          <a:xfrm>
            <a:off x="1485664" y="1052169"/>
            <a:ext cx="2704455" cy="21877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3380948"/>
      </p:ext>
    </p:extLst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726BD0-3F3A-4BC2-B388-F58D5455DFBB}"/>
              </a:ext>
            </a:extLst>
          </p:cNvPr>
          <p:cNvSpPr/>
          <p:nvPr/>
        </p:nvSpPr>
        <p:spPr>
          <a:xfrm>
            <a:off x="942565" y="1136056"/>
            <a:ext cx="1965860" cy="24808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46813"/>
      </p:ext>
    </p:extLst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C1639B-0597-4E37-BADA-F0F6741F736D}"/>
              </a:ext>
            </a:extLst>
          </p:cNvPr>
          <p:cNvSpPr/>
          <p:nvPr/>
        </p:nvSpPr>
        <p:spPr>
          <a:xfrm>
            <a:off x="1135857" y="2312157"/>
            <a:ext cx="1913978" cy="8466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0347658"/>
      </p:ext>
    </p:extLst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89A38B9-26CB-499F-8CA4-B8B3458D5DC3}"/>
              </a:ext>
            </a:extLst>
          </p:cNvPr>
          <p:cNvSpPr/>
          <p:nvPr/>
        </p:nvSpPr>
        <p:spPr>
          <a:xfrm>
            <a:off x="1779654" y="1956921"/>
            <a:ext cx="2280385" cy="20193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E7719E-FB03-4539-AD6A-B6DC715451ED}"/>
              </a:ext>
            </a:extLst>
          </p:cNvPr>
          <p:cNvSpPr/>
          <p:nvPr/>
        </p:nvSpPr>
        <p:spPr>
          <a:xfrm>
            <a:off x="2885697" y="1744776"/>
            <a:ext cx="3449964" cy="18526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437752A-67DE-43AB-9061-D1C1A5E1BE02}"/>
              </a:ext>
            </a:extLst>
          </p:cNvPr>
          <p:cNvSpPr/>
          <p:nvPr/>
        </p:nvSpPr>
        <p:spPr>
          <a:xfrm>
            <a:off x="8149906" y="2168573"/>
            <a:ext cx="994094" cy="27388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1341404"/>
      </p:ext>
    </p:extLst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DA1634-4E25-4272-91AE-F05E7DF26D58}"/>
              </a:ext>
            </a:extLst>
          </p:cNvPr>
          <p:cNvSpPr/>
          <p:nvPr/>
        </p:nvSpPr>
        <p:spPr>
          <a:xfrm>
            <a:off x="1304662" y="854636"/>
            <a:ext cx="1342951" cy="19740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EA7362-4E83-457B-9FC9-853C83DA2589}"/>
              </a:ext>
            </a:extLst>
          </p:cNvPr>
          <p:cNvSpPr/>
          <p:nvPr/>
        </p:nvSpPr>
        <p:spPr>
          <a:xfrm>
            <a:off x="3327224" y="717987"/>
            <a:ext cx="3184436" cy="2187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003552"/>
      </p:ext>
    </p:extLst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B476F2-9B29-4C27-BCCC-C4C29DF72114}"/>
              </a:ext>
            </a:extLst>
          </p:cNvPr>
          <p:cNvSpPr/>
          <p:nvPr/>
        </p:nvSpPr>
        <p:spPr>
          <a:xfrm>
            <a:off x="1059614" y="2388517"/>
            <a:ext cx="1677637" cy="7185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06666E-1B42-4CCF-B4DB-90F61C48D615}"/>
              </a:ext>
            </a:extLst>
          </p:cNvPr>
          <p:cNvSpPr/>
          <p:nvPr/>
        </p:nvSpPr>
        <p:spPr>
          <a:xfrm>
            <a:off x="3562284" y="2174723"/>
            <a:ext cx="1203768" cy="16205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7794103"/>
      </p:ext>
    </p:extLst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5B1783-C554-4A97-A7AB-1606700D1BA4}"/>
              </a:ext>
            </a:extLst>
          </p:cNvPr>
          <p:cNvSpPr/>
          <p:nvPr/>
        </p:nvSpPr>
        <p:spPr>
          <a:xfrm>
            <a:off x="940382" y="2630681"/>
            <a:ext cx="1000786" cy="24953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94907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270E6D-8031-43B6-AC01-D2E5B72F8D50}"/>
              </a:ext>
            </a:extLst>
          </p:cNvPr>
          <p:cNvSpPr/>
          <p:nvPr/>
        </p:nvSpPr>
        <p:spPr>
          <a:xfrm>
            <a:off x="1433148" y="1184925"/>
            <a:ext cx="1022005" cy="8506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5E6FF2-D014-450E-A89A-C4F8CB2F0D08}"/>
              </a:ext>
            </a:extLst>
          </p:cNvPr>
          <p:cNvSpPr/>
          <p:nvPr/>
        </p:nvSpPr>
        <p:spPr>
          <a:xfrm>
            <a:off x="3331791" y="1855261"/>
            <a:ext cx="1544099" cy="20442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687BEF-AC51-4F38-9B8C-0B83B0C2BD74}"/>
              </a:ext>
            </a:extLst>
          </p:cNvPr>
          <p:cNvSpPr/>
          <p:nvPr/>
        </p:nvSpPr>
        <p:spPr>
          <a:xfrm>
            <a:off x="6924537" y="1778378"/>
            <a:ext cx="2219463" cy="8898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0364606"/>
      </p:ext>
    </p:extLst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30898C-FD76-431A-B4BC-C8AE248401E1}"/>
              </a:ext>
            </a:extLst>
          </p:cNvPr>
          <p:cNvSpPr/>
          <p:nvPr/>
        </p:nvSpPr>
        <p:spPr>
          <a:xfrm>
            <a:off x="1591841" y="2397527"/>
            <a:ext cx="2722934" cy="17546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231453"/>
      </p:ext>
    </p:extLst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44DD73-3A85-49BC-9CEE-B7C36128938A}"/>
              </a:ext>
            </a:extLst>
          </p:cNvPr>
          <p:cNvSpPr/>
          <p:nvPr/>
        </p:nvSpPr>
        <p:spPr>
          <a:xfrm>
            <a:off x="1013179" y="2633572"/>
            <a:ext cx="2901150" cy="11154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507172"/>
      </p:ext>
    </p:extLst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7C44D2-C230-4B05-8999-A50F85FBF24A}"/>
              </a:ext>
            </a:extLst>
          </p:cNvPr>
          <p:cNvSpPr/>
          <p:nvPr/>
        </p:nvSpPr>
        <p:spPr>
          <a:xfrm>
            <a:off x="1460176" y="2467543"/>
            <a:ext cx="2923492" cy="18292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27F47C-85BD-42F8-83F0-EDF9E317DA4C}"/>
              </a:ext>
            </a:extLst>
          </p:cNvPr>
          <p:cNvSpPr/>
          <p:nvPr/>
        </p:nvSpPr>
        <p:spPr>
          <a:xfrm>
            <a:off x="4273449" y="2577926"/>
            <a:ext cx="1582110" cy="22896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381E45-25F2-492E-BEBA-8D990476A5EB}"/>
              </a:ext>
            </a:extLst>
          </p:cNvPr>
          <p:cNvSpPr/>
          <p:nvPr/>
        </p:nvSpPr>
        <p:spPr>
          <a:xfrm>
            <a:off x="6899094" y="2506965"/>
            <a:ext cx="2244906" cy="7664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825658"/>
      </p:ext>
    </p:extLst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5A45EB-573C-4525-9019-B026205EE35F}"/>
              </a:ext>
            </a:extLst>
          </p:cNvPr>
          <p:cNvSpPr/>
          <p:nvPr/>
        </p:nvSpPr>
        <p:spPr>
          <a:xfrm>
            <a:off x="1718229" y="1269961"/>
            <a:ext cx="1690312" cy="14670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537902"/>
      </p:ext>
    </p:extLst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E59D6E-C15F-493B-AF60-39ED1B9D16E1}"/>
              </a:ext>
            </a:extLst>
          </p:cNvPr>
          <p:cNvSpPr/>
          <p:nvPr/>
        </p:nvSpPr>
        <p:spPr>
          <a:xfrm>
            <a:off x="973777" y="1254414"/>
            <a:ext cx="1064894" cy="21377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0407C7-AC6A-4A66-BFC0-DF8C863AB332}"/>
              </a:ext>
            </a:extLst>
          </p:cNvPr>
          <p:cNvSpPr/>
          <p:nvPr/>
        </p:nvSpPr>
        <p:spPr>
          <a:xfrm>
            <a:off x="2860093" y="2611073"/>
            <a:ext cx="2130814" cy="8860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2FC5DCA-4260-434D-A0C3-FA49A8F7B08C}"/>
              </a:ext>
            </a:extLst>
          </p:cNvPr>
          <p:cNvSpPr/>
          <p:nvPr/>
        </p:nvSpPr>
        <p:spPr>
          <a:xfrm>
            <a:off x="7933417" y="1060441"/>
            <a:ext cx="1210583" cy="22126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215276"/>
      </p:ext>
    </p:extLst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678D28-FF38-4A8F-BF03-A3AE915CCF9A}"/>
              </a:ext>
            </a:extLst>
          </p:cNvPr>
          <p:cNvSpPr/>
          <p:nvPr/>
        </p:nvSpPr>
        <p:spPr>
          <a:xfrm>
            <a:off x="1184937" y="1740127"/>
            <a:ext cx="1255236" cy="20629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B3F597-64F7-4C91-94A9-C13A51C16927}"/>
              </a:ext>
            </a:extLst>
          </p:cNvPr>
          <p:cNvSpPr/>
          <p:nvPr/>
        </p:nvSpPr>
        <p:spPr>
          <a:xfrm>
            <a:off x="3371177" y="1445462"/>
            <a:ext cx="1781606" cy="11608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95CE5E-4F62-4213-8C43-D849E7272353}"/>
              </a:ext>
            </a:extLst>
          </p:cNvPr>
          <p:cNvSpPr/>
          <p:nvPr/>
        </p:nvSpPr>
        <p:spPr>
          <a:xfrm>
            <a:off x="8015286" y="1315450"/>
            <a:ext cx="1128714" cy="23955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7751916"/>
      </p:ext>
    </p:extLst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959BEA-A6D4-472F-9ABA-23D0C7DF4ACE}"/>
              </a:ext>
            </a:extLst>
          </p:cNvPr>
          <p:cNvSpPr/>
          <p:nvPr/>
        </p:nvSpPr>
        <p:spPr>
          <a:xfrm>
            <a:off x="1300119" y="2130886"/>
            <a:ext cx="1328947" cy="25813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023445"/>
      </p:ext>
    </p:extLst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3A8F720-8606-421E-B4A8-4FD9B9D3C8E2}"/>
              </a:ext>
            </a:extLst>
          </p:cNvPr>
          <p:cNvSpPr/>
          <p:nvPr/>
        </p:nvSpPr>
        <p:spPr>
          <a:xfrm>
            <a:off x="1445057" y="2174043"/>
            <a:ext cx="3043548" cy="17498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002316"/>
      </p:ext>
    </p:extLst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5FCF2F3-2024-4EA5-8397-BC6DF7B54EB8}"/>
              </a:ext>
            </a:extLst>
          </p:cNvPr>
          <p:cNvSpPr/>
          <p:nvPr/>
        </p:nvSpPr>
        <p:spPr>
          <a:xfrm>
            <a:off x="1117828" y="2667871"/>
            <a:ext cx="1532042" cy="7872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248927"/>
      </p:ext>
    </p:extLst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0EEC9C-DFBD-4171-AABE-8CB7C4B5E080}"/>
              </a:ext>
            </a:extLst>
          </p:cNvPr>
          <p:cNvSpPr/>
          <p:nvPr/>
        </p:nvSpPr>
        <p:spPr>
          <a:xfrm>
            <a:off x="1423586" y="2425385"/>
            <a:ext cx="2274566" cy="21304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E1828C-B0F1-488A-A84D-6F79D8FBD808}"/>
              </a:ext>
            </a:extLst>
          </p:cNvPr>
          <p:cNvSpPr/>
          <p:nvPr/>
        </p:nvSpPr>
        <p:spPr>
          <a:xfrm>
            <a:off x="3201970" y="1629197"/>
            <a:ext cx="2081339" cy="7969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30D30E-9121-48C6-9CDE-59D531B30BF6}"/>
              </a:ext>
            </a:extLst>
          </p:cNvPr>
          <p:cNvSpPr/>
          <p:nvPr/>
        </p:nvSpPr>
        <p:spPr>
          <a:xfrm>
            <a:off x="6806647" y="966972"/>
            <a:ext cx="2337353" cy="8648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9828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BD3EBF-802C-44CB-BD6F-2AE94C2E7F4A}"/>
              </a:ext>
            </a:extLst>
          </p:cNvPr>
          <p:cNvSpPr/>
          <p:nvPr/>
        </p:nvSpPr>
        <p:spPr>
          <a:xfrm>
            <a:off x="1223142" y="2334877"/>
            <a:ext cx="1072803" cy="22118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543031-6ECD-4EEE-A1A9-5C192BB084AE}"/>
              </a:ext>
            </a:extLst>
          </p:cNvPr>
          <p:cNvSpPr/>
          <p:nvPr/>
        </p:nvSpPr>
        <p:spPr>
          <a:xfrm>
            <a:off x="4393760" y="2497732"/>
            <a:ext cx="3095113" cy="13967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B97D307-5BA3-4A67-AA8C-B4EB1AE82B93}"/>
              </a:ext>
            </a:extLst>
          </p:cNvPr>
          <p:cNvSpPr/>
          <p:nvPr/>
        </p:nvSpPr>
        <p:spPr>
          <a:xfrm>
            <a:off x="6828480" y="2730659"/>
            <a:ext cx="2315520" cy="12772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717795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DE335F7-60BD-4C3D-99B7-46156E2B5E07}"/>
              </a:ext>
            </a:extLst>
          </p:cNvPr>
          <p:cNvSpPr/>
          <p:nvPr/>
        </p:nvSpPr>
        <p:spPr>
          <a:xfrm>
            <a:off x="915282" y="2359222"/>
            <a:ext cx="2226814" cy="11109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175715"/>
      </p:ext>
    </p:extLst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A556FE-CB2C-4326-A728-4A4177639BD6}"/>
              </a:ext>
            </a:extLst>
          </p:cNvPr>
          <p:cNvSpPr/>
          <p:nvPr/>
        </p:nvSpPr>
        <p:spPr>
          <a:xfrm>
            <a:off x="1128245" y="1188683"/>
            <a:ext cx="1034608" cy="2066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707E8C-6657-43A9-B51F-E3CB3F6672F0}"/>
              </a:ext>
            </a:extLst>
          </p:cNvPr>
          <p:cNvSpPr/>
          <p:nvPr/>
        </p:nvSpPr>
        <p:spPr>
          <a:xfrm>
            <a:off x="3461378" y="2567867"/>
            <a:ext cx="3282542" cy="24170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6F496A-2AF8-414F-9AF7-6C91DD332E68}"/>
              </a:ext>
            </a:extLst>
          </p:cNvPr>
          <p:cNvSpPr/>
          <p:nvPr/>
        </p:nvSpPr>
        <p:spPr>
          <a:xfrm>
            <a:off x="8207662" y="844564"/>
            <a:ext cx="936338" cy="1348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465481"/>
      </p:ext>
    </p:extLst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5DB807-C4A6-490B-8389-FA330286116A}"/>
              </a:ext>
            </a:extLst>
          </p:cNvPr>
          <p:cNvSpPr/>
          <p:nvPr/>
        </p:nvSpPr>
        <p:spPr>
          <a:xfrm>
            <a:off x="1349093" y="853386"/>
            <a:ext cx="918191" cy="21207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EFD0B0-3E3B-4AF0-9962-C250166EE15C}"/>
              </a:ext>
            </a:extLst>
          </p:cNvPr>
          <p:cNvSpPr/>
          <p:nvPr/>
        </p:nvSpPr>
        <p:spPr>
          <a:xfrm>
            <a:off x="3605147" y="2372276"/>
            <a:ext cx="1105669" cy="10703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3808741"/>
      </p:ext>
    </p:extLst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2687B3-C8BE-4767-80DA-EDAD6958BBEF}"/>
              </a:ext>
            </a:extLst>
          </p:cNvPr>
          <p:cNvSpPr/>
          <p:nvPr/>
        </p:nvSpPr>
        <p:spPr>
          <a:xfrm>
            <a:off x="980388" y="1025104"/>
            <a:ext cx="1404837" cy="8264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57389-5096-4272-98E1-959E6C7845F4}"/>
              </a:ext>
            </a:extLst>
          </p:cNvPr>
          <p:cNvSpPr/>
          <p:nvPr/>
        </p:nvSpPr>
        <p:spPr>
          <a:xfrm>
            <a:off x="2977826" y="2207662"/>
            <a:ext cx="3200672" cy="8617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33ED87-BD0C-4D1B-96BE-E968DCCC5808}"/>
              </a:ext>
            </a:extLst>
          </p:cNvPr>
          <p:cNvSpPr/>
          <p:nvPr/>
        </p:nvSpPr>
        <p:spPr>
          <a:xfrm>
            <a:off x="7093107" y="1481949"/>
            <a:ext cx="2050893" cy="11916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2331743"/>
      </p:ext>
    </p:extLst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C8AD1F-BB5F-483A-9C02-372B882426BD}"/>
              </a:ext>
            </a:extLst>
          </p:cNvPr>
          <p:cNvSpPr/>
          <p:nvPr/>
        </p:nvSpPr>
        <p:spPr>
          <a:xfrm>
            <a:off x="1346805" y="2229871"/>
            <a:ext cx="2750093" cy="8076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3244921"/>
      </p:ext>
    </p:extLst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8816DE-4085-485C-9064-BA41870E794D}"/>
              </a:ext>
            </a:extLst>
          </p:cNvPr>
          <p:cNvSpPr/>
          <p:nvPr/>
        </p:nvSpPr>
        <p:spPr>
          <a:xfrm>
            <a:off x="1525743" y="1271503"/>
            <a:ext cx="2404965" cy="12516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462D22-0E64-45C9-BF52-71DCE194C6CC}"/>
              </a:ext>
            </a:extLst>
          </p:cNvPr>
          <p:cNvSpPr/>
          <p:nvPr/>
        </p:nvSpPr>
        <p:spPr>
          <a:xfrm>
            <a:off x="3160809" y="1199576"/>
            <a:ext cx="1429390" cy="18690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C17BAF-9BE3-4C8D-AC05-BC23FE45E246}"/>
              </a:ext>
            </a:extLst>
          </p:cNvPr>
          <p:cNvSpPr/>
          <p:nvPr/>
        </p:nvSpPr>
        <p:spPr>
          <a:xfrm>
            <a:off x="7636494" y="828329"/>
            <a:ext cx="1507506" cy="9160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5487452"/>
      </p:ext>
    </p:extLst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9C63FF-DD62-42B5-8AA8-AB8DB28511D0}"/>
              </a:ext>
            </a:extLst>
          </p:cNvPr>
          <p:cNvSpPr/>
          <p:nvPr/>
        </p:nvSpPr>
        <p:spPr>
          <a:xfrm>
            <a:off x="1181745" y="2316024"/>
            <a:ext cx="2166756" cy="18854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9993486"/>
      </p:ext>
    </p:extLst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B4651D-D926-4879-A182-EA395D0C7A88}"/>
              </a:ext>
            </a:extLst>
          </p:cNvPr>
          <p:cNvSpPr/>
          <p:nvPr/>
        </p:nvSpPr>
        <p:spPr>
          <a:xfrm>
            <a:off x="1034871" y="2204222"/>
            <a:ext cx="1393368" cy="16862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CFCEAF-0996-4051-89AD-4D0BC09E2BF7}"/>
              </a:ext>
            </a:extLst>
          </p:cNvPr>
          <p:cNvSpPr/>
          <p:nvPr/>
        </p:nvSpPr>
        <p:spPr>
          <a:xfrm>
            <a:off x="3049988" y="1149399"/>
            <a:ext cx="2158202" cy="11012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7647B5-4B41-4F6C-84FB-EC275EF76735}"/>
              </a:ext>
            </a:extLst>
          </p:cNvPr>
          <p:cNvSpPr/>
          <p:nvPr/>
        </p:nvSpPr>
        <p:spPr>
          <a:xfrm>
            <a:off x="7359280" y="1006148"/>
            <a:ext cx="1784720" cy="25945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595099"/>
      </p:ext>
    </p:extLst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229085-B48A-4B66-A52D-874A3F447C5E}"/>
              </a:ext>
            </a:extLst>
          </p:cNvPr>
          <p:cNvSpPr/>
          <p:nvPr/>
        </p:nvSpPr>
        <p:spPr>
          <a:xfrm>
            <a:off x="1563951" y="1221889"/>
            <a:ext cx="2295721" cy="11895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0D718-719E-4CF3-A758-C609B07D431A}"/>
              </a:ext>
            </a:extLst>
          </p:cNvPr>
          <p:cNvSpPr/>
          <p:nvPr/>
        </p:nvSpPr>
        <p:spPr>
          <a:xfrm>
            <a:off x="2968279" y="693033"/>
            <a:ext cx="1867716" cy="24132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08EE70-BF1D-4FA9-BEE4-A749C85956B1}"/>
              </a:ext>
            </a:extLst>
          </p:cNvPr>
          <p:cNvSpPr/>
          <p:nvPr/>
        </p:nvSpPr>
        <p:spPr>
          <a:xfrm>
            <a:off x="8025678" y="1806135"/>
            <a:ext cx="1118322" cy="9741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4316611"/>
      </p:ext>
    </p:extLst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FFA602-8370-41A3-B402-6A32F3C5B875}"/>
              </a:ext>
            </a:extLst>
          </p:cNvPr>
          <p:cNvSpPr/>
          <p:nvPr/>
        </p:nvSpPr>
        <p:spPr>
          <a:xfrm>
            <a:off x="1343379" y="1902546"/>
            <a:ext cx="2970028" cy="26820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505345"/>
      </p:ext>
    </p:extLst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E25D9D-EDE4-4C2A-B1A4-7CAFB4F1678B}"/>
              </a:ext>
            </a:extLst>
          </p:cNvPr>
          <p:cNvSpPr/>
          <p:nvPr/>
        </p:nvSpPr>
        <p:spPr>
          <a:xfrm>
            <a:off x="1684430" y="1297703"/>
            <a:ext cx="3545931" cy="7759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5993FC-C4A2-4131-8320-195BB536F826}"/>
              </a:ext>
            </a:extLst>
          </p:cNvPr>
          <p:cNvSpPr/>
          <p:nvPr/>
        </p:nvSpPr>
        <p:spPr>
          <a:xfrm>
            <a:off x="3216688" y="1705786"/>
            <a:ext cx="2224843" cy="19252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34629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C5B627-2FE5-47F2-90AE-185E2FCA3CFF}"/>
              </a:ext>
            </a:extLst>
          </p:cNvPr>
          <p:cNvSpPr/>
          <p:nvPr/>
        </p:nvSpPr>
        <p:spPr>
          <a:xfrm>
            <a:off x="1660756" y="2182270"/>
            <a:ext cx="1509428" cy="7965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85767E-7CEE-4C4B-8029-0C10008A94F7}"/>
              </a:ext>
            </a:extLst>
          </p:cNvPr>
          <p:cNvSpPr/>
          <p:nvPr/>
        </p:nvSpPr>
        <p:spPr>
          <a:xfrm>
            <a:off x="3382309" y="1609403"/>
            <a:ext cx="1119397" cy="22259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047829"/>
      </p:ext>
    </p:extLst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DAF983-98F2-4E2D-B7C8-343B43C1E324}"/>
              </a:ext>
            </a:extLst>
          </p:cNvPr>
          <p:cNvSpPr/>
          <p:nvPr/>
        </p:nvSpPr>
        <p:spPr>
          <a:xfrm>
            <a:off x="1138351" y="1438143"/>
            <a:ext cx="2740298" cy="9686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C39BECC-FC20-4495-9E8B-620EF20930DB}"/>
              </a:ext>
            </a:extLst>
          </p:cNvPr>
          <p:cNvSpPr/>
          <p:nvPr/>
        </p:nvSpPr>
        <p:spPr>
          <a:xfrm>
            <a:off x="4035866" y="1762046"/>
            <a:ext cx="1108398" cy="14826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3744D0D-1AE2-4B2A-963D-16776863F844}"/>
              </a:ext>
            </a:extLst>
          </p:cNvPr>
          <p:cNvSpPr/>
          <p:nvPr/>
        </p:nvSpPr>
        <p:spPr>
          <a:xfrm>
            <a:off x="7529132" y="2199228"/>
            <a:ext cx="1614868" cy="25473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070787"/>
      </p:ext>
    </p:extLst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B9AB1C-7D94-4408-AC24-32E45BBE23A9}"/>
              </a:ext>
            </a:extLst>
          </p:cNvPr>
          <p:cNvSpPr/>
          <p:nvPr/>
        </p:nvSpPr>
        <p:spPr>
          <a:xfrm>
            <a:off x="1128532" y="1675549"/>
            <a:ext cx="2498185" cy="12997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531029"/>
      </p:ext>
    </p:extLst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F714A4-339B-4800-8666-EB6C1E78DB6E}"/>
              </a:ext>
            </a:extLst>
          </p:cNvPr>
          <p:cNvSpPr/>
          <p:nvPr/>
        </p:nvSpPr>
        <p:spPr>
          <a:xfrm>
            <a:off x="1261142" y="2312161"/>
            <a:ext cx="1863407" cy="20326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0241A1-C881-4E34-8B94-2FFEA8A23216}"/>
              </a:ext>
            </a:extLst>
          </p:cNvPr>
          <p:cNvSpPr/>
          <p:nvPr/>
        </p:nvSpPr>
        <p:spPr>
          <a:xfrm>
            <a:off x="4453466" y="1730714"/>
            <a:ext cx="3646452" cy="27381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CBB1DC-4D02-4E17-9FC3-027D0FB62994}"/>
              </a:ext>
            </a:extLst>
          </p:cNvPr>
          <p:cNvSpPr/>
          <p:nvPr/>
        </p:nvSpPr>
        <p:spPr>
          <a:xfrm>
            <a:off x="6431647" y="1403593"/>
            <a:ext cx="1221152" cy="16514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7438700"/>
      </p:ext>
    </p:extLst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1E2FC4-969B-4D0A-9E5D-EF965FEAB2C2}"/>
              </a:ext>
            </a:extLst>
          </p:cNvPr>
          <p:cNvSpPr/>
          <p:nvPr/>
        </p:nvSpPr>
        <p:spPr>
          <a:xfrm>
            <a:off x="1423365" y="1310222"/>
            <a:ext cx="1268563" cy="12310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349231"/>
      </p:ext>
    </p:extLst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1F2028-1554-4167-A51E-05B5748C3D2C}"/>
              </a:ext>
            </a:extLst>
          </p:cNvPr>
          <p:cNvSpPr/>
          <p:nvPr/>
        </p:nvSpPr>
        <p:spPr>
          <a:xfrm>
            <a:off x="1240074" y="1105952"/>
            <a:ext cx="1452514" cy="14073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92652"/>
      </p:ext>
    </p:extLst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2676CC-42C6-45AB-9D2A-9C544C3E2995}"/>
              </a:ext>
            </a:extLst>
          </p:cNvPr>
          <p:cNvSpPr/>
          <p:nvPr/>
        </p:nvSpPr>
        <p:spPr>
          <a:xfrm>
            <a:off x="1650903" y="1854828"/>
            <a:ext cx="2949720" cy="17351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4A9063-529B-4CBD-8F30-00B69767377C}"/>
              </a:ext>
            </a:extLst>
          </p:cNvPr>
          <p:cNvSpPr/>
          <p:nvPr/>
        </p:nvSpPr>
        <p:spPr>
          <a:xfrm>
            <a:off x="4222833" y="1003131"/>
            <a:ext cx="3119566" cy="7484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952C220-1E1E-4C5A-A545-A1BD78940CCD}"/>
              </a:ext>
            </a:extLst>
          </p:cNvPr>
          <p:cNvSpPr/>
          <p:nvPr/>
        </p:nvSpPr>
        <p:spPr>
          <a:xfrm>
            <a:off x="7653380" y="2169079"/>
            <a:ext cx="1490620" cy="19922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480755"/>
      </p:ext>
    </p:extLst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8676B04-8D32-4651-A641-C7ACA6B53F2E}"/>
              </a:ext>
            </a:extLst>
          </p:cNvPr>
          <p:cNvSpPr/>
          <p:nvPr/>
        </p:nvSpPr>
        <p:spPr>
          <a:xfrm>
            <a:off x="920458" y="823845"/>
            <a:ext cx="2820727" cy="10530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4463325"/>
      </p:ext>
    </p:extLst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4454ADA-33C8-42A0-BA40-3C53D86218A9}"/>
              </a:ext>
            </a:extLst>
          </p:cNvPr>
          <p:cNvSpPr/>
          <p:nvPr/>
        </p:nvSpPr>
        <p:spPr>
          <a:xfrm>
            <a:off x="989243" y="1955309"/>
            <a:ext cx="3312566" cy="14880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086061-4ED9-4BBA-9839-BFD1152CE5A8}"/>
              </a:ext>
            </a:extLst>
          </p:cNvPr>
          <p:cNvSpPr/>
          <p:nvPr/>
        </p:nvSpPr>
        <p:spPr>
          <a:xfrm>
            <a:off x="3570413" y="815037"/>
            <a:ext cx="3315023" cy="14030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485471"/>
      </p:ext>
    </p:extLst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D3CEE5-3E60-4657-97D0-29E0E0452B31}"/>
              </a:ext>
            </a:extLst>
          </p:cNvPr>
          <p:cNvSpPr/>
          <p:nvPr/>
        </p:nvSpPr>
        <p:spPr>
          <a:xfrm>
            <a:off x="1467391" y="1182692"/>
            <a:ext cx="985137" cy="22936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8311178"/>
      </p:ext>
    </p:extLst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196CE9-BD06-4517-9988-838EDEA12408}"/>
              </a:ext>
            </a:extLst>
          </p:cNvPr>
          <p:cNvSpPr/>
          <p:nvPr/>
        </p:nvSpPr>
        <p:spPr>
          <a:xfrm>
            <a:off x="1232235" y="2071891"/>
            <a:ext cx="1363041" cy="7051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252917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300E9E-5010-433F-88EC-0F3600BB83C3}"/>
              </a:ext>
            </a:extLst>
          </p:cNvPr>
          <p:cNvSpPr/>
          <p:nvPr/>
        </p:nvSpPr>
        <p:spPr>
          <a:xfrm>
            <a:off x="1826543" y="2356929"/>
            <a:ext cx="3354717" cy="20411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EE5B99-A522-481D-8127-446398E39481}"/>
              </a:ext>
            </a:extLst>
          </p:cNvPr>
          <p:cNvSpPr/>
          <p:nvPr/>
        </p:nvSpPr>
        <p:spPr>
          <a:xfrm>
            <a:off x="4050030" y="1420183"/>
            <a:ext cx="2923275" cy="26882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0435"/>
      </p:ext>
    </p:extLst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3B6B4FE-8097-49F5-93F0-B4C38CA37107}"/>
              </a:ext>
            </a:extLst>
          </p:cNvPr>
          <p:cNvSpPr/>
          <p:nvPr/>
        </p:nvSpPr>
        <p:spPr>
          <a:xfrm>
            <a:off x="1235174" y="951383"/>
            <a:ext cx="3108645" cy="24892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B62A39-49E1-4DD8-ACE5-0ED8ACE3D513}"/>
              </a:ext>
            </a:extLst>
          </p:cNvPr>
          <p:cNvSpPr/>
          <p:nvPr/>
        </p:nvSpPr>
        <p:spPr>
          <a:xfrm>
            <a:off x="3227148" y="2369310"/>
            <a:ext cx="1084867" cy="21238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150368"/>
      </p:ext>
    </p:extLst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6F5342-3683-440A-8C3F-77802C855F4D}"/>
              </a:ext>
            </a:extLst>
          </p:cNvPr>
          <p:cNvSpPr/>
          <p:nvPr/>
        </p:nvSpPr>
        <p:spPr>
          <a:xfrm>
            <a:off x="1621586" y="973797"/>
            <a:ext cx="1390800" cy="19736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F97BB3-950F-4140-B9D7-27CCB6B76181}"/>
              </a:ext>
            </a:extLst>
          </p:cNvPr>
          <p:cNvSpPr/>
          <p:nvPr/>
        </p:nvSpPr>
        <p:spPr>
          <a:xfrm>
            <a:off x="4416884" y="783566"/>
            <a:ext cx="3071617" cy="11417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02664"/>
      </p:ext>
    </p:extLst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756B8A-F653-4A6C-8C01-E882C13BDD16}"/>
              </a:ext>
            </a:extLst>
          </p:cNvPr>
          <p:cNvSpPr/>
          <p:nvPr/>
        </p:nvSpPr>
        <p:spPr>
          <a:xfrm>
            <a:off x="1463624" y="1682287"/>
            <a:ext cx="2782571" cy="7483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2F57C9-F64C-412B-9B21-7C895B4AF56B}"/>
              </a:ext>
            </a:extLst>
          </p:cNvPr>
          <p:cNvSpPr/>
          <p:nvPr/>
        </p:nvSpPr>
        <p:spPr>
          <a:xfrm>
            <a:off x="4352841" y="2509396"/>
            <a:ext cx="2856392" cy="20494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201B9F-E04B-40D9-8451-2C008FBD78DE}"/>
              </a:ext>
            </a:extLst>
          </p:cNvPr>
          <p:cNvSpPr/>
          <p:nvPr/>
        </p:nvSpPr>
        <p:spPr>
          <a:xfrm>
            <a:off x="7285727" y="2658090"/>
            <a:ext cx="1858273" cy="10759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877764"/>
      </p:ext>
    </p:extLst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11DD47-C62C-4B6D-BCEE-CF498B313B76}"/>
              </a:ext>
            </a:extLst>
          </p:cNvPr>
          <p:cNvSpPr/>
          <p:nvPr/>
        </p:nvSpPr>
        <p:spPr>
          <a:xfrm>
            <a:off x="1641249" y="1013137"/>
            <a:ext cx="2993562" cy="26496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6583781"/>
      </p:ext>
    </p:extLst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B4D57E-46C1-4CA2-92C7-C42EDB579270}"/>
              </a:ext>
            </a:extLst>
          </p:cNvPr>
          <p:cNvSpPr/>
          <p:nvPr/>
        </p:nvSpPr>
        <p:spPr>
          <a:xfrm>
            <a:off x="1315718" y="2159700"/>
            <a:ext cx="2702832" cy="21385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D90B4B-A4F1-4A52-923B-4C400E15DD3D}"/>
              </a:ext>
            </a:extLst>
          </p:cNvPr>
          <p:cNvSpPr/>
          <p:nvPr/>
        </p:nvSpPr>
        <p:spPr>
          <a:xfrm>
            <a:off x="2812180" y="2295824"/>
            <a:ext cx="1229238" cy="1104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4D13F6-7AD4-4BA2-9D22-FCD0F19B37FD}"/>
              </a:ext>
            </a:extLst>
          </p:cNvPr>
          <p:cNvSpPr/>
          <p:nvPr/>
        </p:nvSpPr>
        <p:spPr>
          <a:xfrm>
            <a:off x="6977734" y="2651890"/>
            <a:ext cx="1393495" cy="2364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5908800"/>
      </p:ext>
    </p:extLst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736927-EC3F-4F3C-AD15-CAB349685B7B}"/>
              </a:ext>
            </a:extLst>
          </p:cNvPr>
          <p:cNvSpPr/>
          <p:nvPr/>
        </p:nvSpPr>
        <p:spPr>
          <a:xfrm>
            <a:off x="1170997" y="771601"/>
            <a:ext cx="2243317" cy="1756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D39B407-7BEB-4563-8142-68806C3743BD}"/>
              </a:ext>
            </a:extLst>
          </p:cNvPr>
          <p:cNvSpPr/>
          <p:nvPr/>
        </p:nvSpPr>
        <p:spPr>
          <a:xfrm>
            <a:off x="3150974" y="1004781"/>
            <a:ext cx="3513232" cy="13673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1B60E4-8566-4FCF-90C4-AD5CB2E2730F}"/>
              </a:ext>
            </a:extLst>
          </p:cNvPr>
          <p:cNvSpPr/>
          <p:nvPr/>
        </p:nvSpPr>
        <p:spPr>
          <a:xfrm>
            <a:off x="7641224" y="2690227"/>
            <a:ext cx="1294468" cy="24537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042517"/>
      </p:ext>
    </p:extLst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889274-CE50-4F81-AB05-777CA95523CF}"/>
              </a:ext>
            </a:extLst>
          </p:cNvPr>
          <p:cNvSpPr/>
          <p:nvPr/>
        </p:nvSpPr>
        <p:spPr>
          <a:xfrm>
            <a:off x="1186352" y="2234465"/>
            <a:ext cx="3157470" cy="16433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9030515"/>
      </p:ext>
    </p:extLst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001C96-3D33-4D09-936D-5139B35CF234}"/>
              </a:ext>
            </a:extLst>
          </p:cNvPr>
          <p:cNvSpPr/>
          <p:nvPr/>
        </p:nvSpPr>
        <p:spPr>
          <a:xfrm>
            <a:off x="1164832" y="1103658"/>
            <a:ext cx="2513504" cy="24078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7A7726-7D2B-434B-8B1E-7D9DEA065D49}"/>
              </a:ext>
            </a:extLst>
          </p:cNvPr>
          <p:cNvSpPr/>
          <p:nvPr/>
        </p:nvSpPr>
        <p:spPr>
          <a:xfrm>
            <a:off x="3559650" y="1595160"/>
            <a:ext cx="1868471" cy="13793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348876"/>
      </p:ext>
    </p:extLst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D4277B-610B-4FEC-97E1-B6533814B09F}"/>
              </a:ext>
            </a:extLst>
          </p:cNvPr>
          <p:cNvSpPr/>
          <p:nvPr/>
        </p:nvSpPr>
        <p:spPr>
          <a:xfrm>
            <a:off x="1528702" y="2567722"/>
            <a:ext cx="2166562" cy="22355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3832321"/>
      </p:ext>
    </p:extLst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512640-4F75-496D-A609-1518D117D019}"/>
              </a:ext>
            </a:extLst>
          </p:cNvPr>
          <p:cNvSpPr/>
          <p:nvPr/>
        </p:nvSpPr>
        <p:spPr>
          <a:xfrm>
            <a:off x="1801233" y="1138443"/>
            <a:ext cx="3134264" cy="20584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4A5633D-D664-4124-BFC1-5188AAB7447C}"/>
              </a:ext>
            </a:extLst>
          </p:cNvPr>
          <p:cNvSpPr/>
          <p:nvPr/>
        </p:nvSpPr>
        <p:spPr>
          <a:xfrm>
            <a:off x="2935001" y="1581550"/>
            <a:ext cx="1462926" cy="8350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64566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E8661F-7E11-49D4-9FC3-42FE5C37F396}"/>
              </a:ext>
            </a:extLst>
          </p:cNvPr>
          <p:cNvSpPr/>
          <p:nvPr/>
        </p:nvSpPr>
        <p:spPr>
          <a:xfrm>
            <a:off x="1269904" y="2706856"/>
            <a:ext cx="3119165" cy="26309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514116"/>
      </p:ext>
    </p:extLst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D0BB3E-0229-4786-8BFD-78C1A5F10065}"/>
              </a:ext>
            </a:extLst>
          </p:cNvPr>
          <p:cNvSpPr/>
          <p:nvPr/>
        </p:nvSpPr>
        <p:spPr>
          <a:xfrm>
            <a:off x="1650340" y="1262598"/>
            <a:ext cx="1558267" cy="8425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C2C108B-77C9-41B6-8EC3-E3F66B2D42B0}"/>
              </a:ext>
            </a:extLst>
          </p:cNvPr>
          <p:cNvSpPr/>
          <p:nvPr/>
        </p:nvSpPr>
        <p:spPr>
          <a:xfrm>
            <a:off x="3763159" y="767893"/>
            <a:ext cx="2193514" cy="20708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6600B3-C186-4B76-9F1C-396335B66E61}"/>
              </a:ext>
            </a:extLst>
          </p:cNvPr>
          <p:cNvSpPr/>
          <p:nvPr/>
        </p:nvSpPr>
        <p:spPr>
          <a:xfrm>
            <a:off x="7678172" y="2107532"/>
            <a:ext cx="1465828" cy="15610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4458653"/>
      </p:ext>
    </p:extLst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363934-ECD5-4F23-B7AB-E95273FAC42D}"/>
              </a:ext>
            </a:extLst>
          </p:cNvPr>
          <p:cNvSpPr/>
          <p:nvPr/>
        </p:nvSpPr>
        <p:spPr>
          <a:xfrm>
            <a:off x="1715244" y="2536524"/>
            <a:ext cx="2001702" cy="2567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8197AA6-6612-49AC-8DCE-77A60D6A545B}"/>
              </a:ext>
            </a:extLst>
          </p:cNvPr>
          <p:cNvSpPr/>
          <p:nvPr/>
        </p:nvSpPr>
        <p:spPr>
          <a:xfrm>
            <a:off x="4043796" y="843571"/>
            <a:ext cx="2266970" cy="1823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5BF7CA-B361-4184-9517-110BF0FDD779}"/>
              </a:ext>
            </a:extLst>
          </p:cNvPr>
          <p:cNvSpPr/>
          <p:nvPr/>
        </p:nvSpPr>
        <p:spPr>
          <a:xfrm>
            <a:off x="7312817" y="2707759"/>
            <a:ext cx="1831183" cy="1703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80394"/>
      </p:ext>
    </p:extLst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DD94FF-5143-4062-8FCE-7CEFA09110E7}"/>
              </a:ext>
            </a:extLst>
          </p:cNvPr>
          <p:cNvSpPr/>
          <p:nvPr/>
        </p:nvSpPr>
        <p:spPr>
          <a:xfrm>
            <a:off x="1234653" y="770802"/>
            <a:ext cx="1501663" cy="21014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B09304-9245-4FB3-9717-BC976DA7317D}"/>
              </a:ext>
            </a:extLst>
          </p:cNvPr>
          <p:cNvSpPr/>
          <p:nvPr/>
        </p:nvSpPr>
        <p:spPr>
          <a:xfrm>
            <a:off x="4439603" y="2432261"/>
            <a:ext cx="1531980" cy="22729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117697"/>
      </p:ext>
    </p:extLst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196ACA-42D1-4958-A285-46D07D984134}"/>
              </a:ext>
            </a:extLst>
          </p:cNvPr>
          <p:cNvSpPr/>
          <p:nvPr/>
        </p:nvSpPr>
        <p:spPr>
          <a:xfrm>
            <a:off x="1401273" y="1662864"/>
            <a:ext cx="3156439" cy="27178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435013"/>
      </p:ext>
    </p:extLst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CE79B0-7EF0-4233-A24B-DF9EEE1E475C}"/>
              </a:ext>
            </a:extLst>
          </p:cNvPr>
          <p:cNvSpPr/>
          <p:nvPr/>
        </p:nvSpPr>
        <p:spPr>
          <a:xfrm>
            <a:off x="1112807" y="967807"/>
            <a:ext cx="2618817" cy="9547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C8ECF7A-AD11-4531-BC2A-CFC5298F32A2}"/>
              </a:ext>
            </a:extLst>
          </p:cNvPr>
          <p:cNvSpPr/>
          <p:nvPr/>
        </p:nvSpPr>
        <p:spPr>
          <a:xfrm>
            <a:off x="4484893" y="1630074"/>
            <a:ext cx="940868" cy="21478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884628"/>
      </p:ext>
    </p:extLst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C18BE5-FC61-4C8E-882D-E802C3387F1D}"/>
              </a:ext>
            </a:extLst>
          </p:cNvPr>
          <p:cNvSpPr/>
          <p:nvPr/>
        </p:nvSpPr>
        <p:spPr>
          <a:xfrm>
            <a:off x="1343184" y="892113"/>
            <a:ext cx="2776098" cy="21679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C00667-EE01-4E83-831B-FD60E2115242}"/>
              </a:ext>
            </a:extLst>
          </p:cNvPr>
          <p:cNvSpPr/>
          <p:nvPr/>
        </p:nvSpPr>
        <p:spPr>
          <a:xfrm>
            <a:off x="3668379" y="2588324"/>
            <a:ext cx="2900225" cy="23247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3059076"/>
      </p:ext>
    </p:extLst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513D2CD-4672-4DDC-8944-315C299FB508}"/>
              </a:ext>
            </a:extLst>
          </p:cNvPr>
          <p:cNvSpPr/>
          <p:nvPr/>
        </p:nvSpPr>
        <p:spPr>
          <a:xfrm>
            <a:off x="1091274" y="691369"/>
            <a:ext cx="2208663" cy="13283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603054"/>
      </p:ext>
    </p:extLst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E5BC70-38EE-4F2F-B4B2-C3DF7B4A57E7}"/>
              </a:ext>
            </a:extLst>
          </p:cNvPr>
          <p:cNvSpPr/>
          <p:nvPr/>
        </p:nvSpPr>
        <p:spPr>
          <a:xfrm>
            <a:off x="1108611" y="1799911"/>
            <a:ext cx="2820955" cy="2614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5020718"/>
      </p:ext>
    </p:extLst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D2E83E-CD0D-4998-AE14-8350A6FE5872}"/>
              </a:ext>
            </a:extLst>
          </p:cNvPr>
          <p:cNvSpPr/>
          <p:nvPr/>
        </p:nvSpPr>
        <p:spPr>
          <a:xfrm>
            <a:off x="990188" y="765785"/>
            <a:ext cx="2072559" cy="24205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960028-E5AA-4D3F-AF6A-0401A8DCA9F0}"/>
              </a:ext>
            </a:extLst>
          </p:cNvPr>
          <p:cNvSpPr/>
          <p:nvPr/>
        </p:nvSpPr>
        <p:spPr>
          <a:xfrm>
            <a:off x="4379309" y="2529365"/>
            <a:ext cx="3197621" cy="25686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4944942"/>
      </p:ext>
    </p:extLst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0EA302-8F1B-4BF1-84CE-067B5A37FC76}"/>
              </a:ext>
            </a:extLst>
          </p:cNvPr>
          <p:cNvSpPr/>
          <p:nvPr/>
        </p:nvSpPr>
        <p:spPr>
          <a:xfrm>
            <a:off x="1649180" y="2358445"/>
            <a:ext cx="2005839" cy="10083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A266E1-3C72-426F-9234-3FD2042D79E8}"/>
              </a:ext>
            </a:extLst>
          </p:cNvPr>
          <p:cNvSpPr/>
          <p:nvPr/>
        </p:nvSpPr>
        <p:spPr>
          <a:xfrm>
            <a:off x="3795576" y="1920443"/>
            <a:ext cx="1561560" cy="20032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189457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DC45E9-C864-4B5A-B293-D2EEE98965D7}"/>
              </a:ext>
            </a:extLst>
          </p:cNvPr>
          <p:cNvSpPr/>
          <p:nvPr/>
        </p:nvSpPr>
        <p:spPr>
          <a:xfrm>
            <a:off x="1748798" y="1206205"/>
            <a:ext cx="1065019" cy="8231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17334F-3D8B-4299-B15D-ECD5C5D7E556}"/>
              </a:ext>
            </a:extLst>
          </p:cNvPr>
          <p:cNvSpPr/>
          <p:nvPr/>
        </p:nvSpPr>
        <p:spPr>
          <a:xfrm>
            <a:off x="2936791" y="1497825"/>
            <a:ext cx="2840857" cy="8868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DD2E979-715E-4EA4-9064-8C9C058A3C58}"/>
              </a:ext>
            </a:extLst>
          </p:cNvPr>
          <p:cNvSpPr/>
          <p:nvPr/>
        </p:nvSpPr>
        <p:spPr>
          <a:xfrm>
            <a:off x="6699503" y="1768010"/>
            <a:ext cx="1893422" cy="14912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95500"/>
      </p:ext>
    </p:extLst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1E8049-B8E5-4DF3-829E-F93E0906A305}"/>
              </a:ext>
            </a:extLst>
          </p:cNvPr>
          <p:cNvSpPr/>
          <p:nvPr/>
        </p:nvSpPr>
        <p:spPr>
          <a:xfrm>
            <a:off x="1467543" y="1282474"/>
            <a:ext cx="3234725" cy="2370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24385B-7834-4F0F-99E3-3341FF1784AC}"/>
              </a:ext>
            </a:extLst>
          </p:cNvPr>
          <p:cNvSpPr/>
          <p:nvPr/>
        </p:nvSpPr>
        <p:spPr>
          <a:xfrm>
            <a:off x="2762171" y="1219544"/>
            <a:ext cx="3625473" cy="19830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04462E-3134-40AC-9EE4-51FDABB2F4FA}"/>
              </a:ext>
            </a:extLst>
          </p:cNvPr>
          <p:cNvSpPr/>
          <p:nvPr/>
        </p:nvSpPr>
        <p:spPr>
          <a:xfrm>
            <a:off x="7216408" y="1084979"/>
            <a:ext cx="1927592" cy="9151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2587921"/>
      </p:ext>
    </p:extLst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1EAB00-1469-44E0-AC63-8EE9B2EF8F88}"/>
              </a:ext>
            </a:extLst>
          </p:cNvPr>
          <p:cNvSpPr/>
          <p:nvPr/>
        </p:nvSpPr>
        <p:spPr>
          <a:xfrm>
            <a:off x="961449" y="1385939"/>
            <a:ext cx="1292459" cy="1555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2D07DC-9432-4C06-84C4-56F02ED051B5}"/>
              </a:ext>
            </a:extLst>
          </p:cNvPr>
          <p:cNvSpPr/>
          <p:nvPr/>
        </p:nvSpPr>
        <p:spPr>
          <a:xfrm>
            <a:off x="3116521" y="1181570"/>
            <a:ext cx="3644652" cy="20413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452F8-52FA-49AD-B5BE-282DBE8EA7BF}"/>
              </a:ext>
            </a:extLst>
          </p:cNvPr>
          <p:cNvSpPr/>
          <p:nvPr/>
        </p:nvSpPr>
        <p:spPr>
          <a:xfrm>
            <a:off x="6468435" y="2092573"/>
            <a:ext cx="1846490" cy="25930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0856029"/>
      </p:ext>
    </p:extLst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2508FB-5355-4AD6-8681-69B184E29B94}"/>
              </a:ext>
            </a:extLst>
          </p:cNvPr>
          <p:cNvSpPr/>
          <p:nvPr/>
        </p:nvSpPr>
        <p:spPr>
          <a:xfrm>
            <a:off x="1768357" y="1458021"/>
            <a:ext cx="3163401" cy="13711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34C790-2E82-471D-812D-008C7C9C581B}"/>
              </a:ext>
            </a:extLst>
          </p:cNvPr>
          <p:cNvSpPr/>
          <p:nvPr/>
        </p:nvSpPr>
        <p:spPr>
          <a:xfrm>
            <a:off x="3173119" y="1434152"/>
            <a:ext cx="1951309" cy="822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E501D7-D0B3-41CF-8299-D66954A28232}"/>
              </a:ext>
            </a:extLst>
          </p:cNvPr>
          <p:cNvSpPr/>
          <p:nvPr/>
        </p:nvSpPr>
        <p:spPr>
          <a:xfrm>
            <a:off x="7457563" y="2146535"/>
            <a:ext cx="1686437" cy="11371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535870"/>
      </p:ext>
    </p:extLst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A51C66-C823-4B4C-98D3-F53165E06306}"/>
              </a:ext>
            </a:extLst>
          </p:cNvPr>
          <p:cNvSpPr/>
          <p:nvPr/>
        </p:nvSpPr>
        <p:spPr>
          <a:xfrm>
            <a:off x="976392" y="2639345"/>
            <a:ext cx="2170104" cy="20656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524368"/>
      </p:ext>
    </p:extLst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352D82-927E-40B2-85D6-F554346FA19D}"/>
              </a:ext>
            </a:extLst>
          </p:cNvPr>
          <p:cNvSpPr/>
          <p:nvPr/>
        </p:nvSpPr>
        <p:spPr>
          <a:xfrm>
            <a:off x="1186212" y="1482513"/>
            <a:ext cx="1853665" cy="25325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849839-ABB4-4108-8698-89F659439522}"/>
              </a:ext>
            </a:extLst>
          </p:cNvPr>
          <p:cNvSpPr/>
          <p:nvPr/>
        </p:nvSpPr>
        <p:spPr>
          <a:xfrm>
            <a:off x="3167921" y="1903469"/>
            <a:ext cx="3476095" cy="2621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E57176B-A0B9-4E47-ADC5-544866162CFE}"/>
              </a:ext>
            </a:extLst>
          </p:cNvPr>
          <p:cNvSpPr/>
          <p:nvPr/>
        </p:nvSpPr>
        <p:spPr>
          <a:xfrm>
            <a:off x="6481727" y="887602"/>
            <a:ext cx="2410622" cy="19741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4987094"/>
      </p:ext>
    </p:extLst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BF67EF-89F3-440B-8EE6-891F8EDD29B3}"/>
              </a:ext>
            </a:extLst>
          </p:cNvPr>
          <p:cNvSpPr/>
          <p:nvPr/>
        </p:nvSpPr>
        <p:spPr>
          <a:xfrm>
            <a:off x="1389884" y="1954602"/>
            <a:ext cx="965130" cy="19894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1EF87E-CC06-4EC1-BFF2-38EF524DFFCD}"/>
              </a:ext>
            </a:extLst>
          </p:cNvPr>
          <p:cNvSpPr/>
          <p:nvPr/>
        </p:nvSpPr>
        <p:spPr>
          <a:xfrm>
            <a:off x="3299694" y="1027928"/>
            <a:ext cx="2853615" cy="16917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1FAD1B-73CF-4AEA-99D7-2043B7C9E09A}"/>
              </a:ext>
            </a:extLst>
          </p:cNvPr>
          <p:cNvSpPr/>
          <p:nvPr/>
        </p:nvSpPr>
        <p:spPr>
          <a:xfrm>
            <a:off x="6503181" y="2676046"/>
            <a:ext cx="2640819" cy="10425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355228"/>
      </p:ext>
    </p:extLst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9E46E6-495E-4698-A587-A255F6968B7F}"/>
              </a:ext>
            </a:extLst>
          </p:cNvPr>
          <p:cNvSpPr/>
          <p:nvPr/>
        </p:nvSpPr>
        <p:spPr>
          <a:xfrm>
            <a:off x="1518834" y="1162726"/>
            <a:ext cx="2449503" cy="1145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501EF9-5541-437F-BEA9-1CC92CA74E27}"/>
              </a:ext>
            </a:extLst>
          </p:cNvPr>
          <p:cNvSpPr/>
          <p:nvPr/>
        </p:nvSpPr>
        <p:spPr>
          <a:xfrm>
            <a:off x="3190664" y="1614250"/>
            <a:ext cx="2996553" cy="13549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36D937C-2278-4940-B7E8-1322A1578428}"/>
              </a:ext>
            </a:extLst>
          </p:cNvPr>
          <p:cNvSpPr/>
          <p:nvPr/>
        </p:nvSpPr>
        <p:spPr>
          <a:xfrm>
            <a:off x="7809604" y="2040146"/>
            <a:ext cx="1334396" cy="22025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993341"/>
      </p:ext>
    </p:extLst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948E35-6781-44B4-A8FB-90F7F6368850}"/>
              </a:ext>
            </a:extLst>
          </p:cNvPr>
          <p:cNvSpPr/>
          <p:nvPr/>
        </p:nvSpPr>
        <p:spPr>
          <a:xfrm>
            <a:off x="1820940" y="1706837"/>
            <a:ext cx="2742772" cy="2228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435508"/>
      </p:ext>
    </p:extLst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9A321B-065B-44CC-B266-BF87E1E3F750}"/>
              </a:ext>
            </a:extLst>
          </p:cNvPr>
          <p:cNvSpPr/>
          <p:nvPr/>
        </p:nvSpPr>
        <p:spPr>
          <a:xfrm>
            <a:off x="1554736" y="2057751"/>
            <a:ext cx="3138320" cy="12996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AA9B64-973A-4612-BE51-4007430DED18}"/>
              </a:ext>
            </a:extLst>
          </p:cNvPr>
          <p:cNvSpPr/>
          <p:nvPr/>
        </p:nvSpPr>
        <p:spPr>
          <a:xfrm>
            <a:off x="3595774" y="1082462"/>
            <a:ext cx="1136365" cy="18252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644794"/>
      </p:ext>
    </p:extLst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4077A5-8042-495E-B724-25661D3D9DD9}"/>
              </a:ext>
            </a:extLst>
          </p:cNvPr>
          <p:cNvSpPr/>
          <p:nvPr/>
        </p:nvSpPr>
        <p:spPr>
          <a:xfrm>
            <a:off x="1201488" y="2484653"/>
            <a:ext cx="3573773" cy="2412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C54445-EE79-49A9-A240-0B83BDD39C23}"/>
              </a:ext>
            </a:extLst>
          </p:cNvPr>
          <p:cNvSpPr/>
          <p:nvPr/>
        </p:nvSpPr>
        <p:spPr>
          <a:xfrm>
            <a:off x="3016556" y="941022"/>
            <a:ext cx="2647168" cy="23087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BB5CB1-9A31-4E42-A430-B8D77B5ED7B3}"/>
              </a:ext>
            </a:extLst>
          </p:cNvPr>
          <p:cNvSpPr/>
          <p:nvPr/>
        </p:nvSpPr>
        <p:spPr>
          <a:xfrm>
            <a:off x="7835991" y="741287"/>
            <a:ext cx="1308009" cy="23493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700169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4376AA-4AC6-43E7-A00B-92559FA05BFA}"/>
              </a:ext>
            </a:extLst>
          </p:cNvPr>
          <p:cNvSpPr/>
          <p:nvPr/>
        </p:nvSpPr>
        <p:spPr>
          <a:xfrm>
            <a:off x="979590" y="1441627"/>
            <a:ext cx="2028331" cy="1839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73D44F-7FCC-434F-AF54-89D58D35AB2F}"/>
              </a:ext>
            </a:extLst>
          </p:cNvPr>
          <p:cNvSpPr/>
          <p:nvPr/>
        </p:nvSpPr>
        <p:spPr>
          <a:xfrm>
            <a:off x="3875767" y="2537615"/>
            <a:ext cx="3308053" cy="26674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A0FB95-E227-4CEE-84EA-F472A1165366}"/>
              </a:ext>
            </a:extLst>
          </p:cNvPr>
          <p:cNvSpPr/>
          <p:nvPr/>
        </p:nvSpPr>
        <p:spPr>
          <a:xfrm>
            <a:off x="6583115" y="1991128"/>
            <a:ext cx="2560885" cy="13370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370897"/>
      </p:ext>
    </p:extLst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324FF0-300C-4389-89EB-C1317153370D}"/>
              </a:ext>
            </a:extLst>
          </p:cNvPr>
          <p:cNvSpPr/>
          <p:nvPr/>
        </p:nvSpPr>
        <p:spPr>
          <a:xfrm>
            <a:off x="1367517" y="1836919"/>
            <a:ext cx="1250819" cy="19618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FDCA3E-7249-487A-B78B-CE5C80C9A39D}"/>
              </a:ext>
            </a:extLst>
          </p:cNvPr>
          <p:cNvSpPr/>
          <p:nvPr/>
        </p:nvSpPr>
        <p:spPr>
          <a:xfrm>
            <a:off x="3925783" y="1966439"/>
            <a:ext cx="2381698" cy="1125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7869544"/>
      </p:ext>
    </p:extLst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468904-86B3-463C-93F2-82AE0BC661F2}"/>
              </a:ext>
            </a:extLst>
          </p:cNvPr>
          <p:cNvSpPr/>
          <p:nvPr/>
        </p:nvSpPr>
        <p:spPr>
          <a:xfrm>
            <a:off x="1777026" y="2095843"/>
            <a:ext cx="2120045" cy="11964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A34044-EB0E-4BE6-BD6B-453AAD08ABF5}"/>
              </a:ext>
            </a:extLst>
          </p:cNvPr>
          <p:cNvSpPr/>
          <p:nvPr/>
        </p:nvSpPr>
        <p:spPr>
          <a:xfrm>
            <a:off x="2940181" y="915559"/>
            <a:ext cx="1727150" cy="21847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9853"/>
      </p:ext>
    </p:extLst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416E89-AA49-4F8B-B61F-1BC786932942}"/>
              </a:ext>
            </a:extLst>
          </p:cNvPr>
          <p:cNvSpPr/>
          <p:nvPr/>
        </p:nvSpPr>
        <p:spPr>
          <a:xfrm>
            <a:off x="1057948" y="1117179"/>
            <a:ext cx="1836150" cy="1223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A22D137-F9F4-4207-98E9-3D329B043267}"/>
              </a:ext>
            </a:extLst>
          </p:cNvPr>
          <p:cNvSpPr/>
          <p:nvPr/>
        </p:nvSpPr>
        <p:spPr>
          <a:xfrm>
            <a:off x="2831745" y="1184696"/>
            <a:ext cx="1239052" cy="11875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7224017"/>
      </p:ext>
    </p:extLst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AC6301-5B14-46F4-A38A-3B4EB7A436F1}"/>
              </a:ext>
            </a:extLst>
          </p:cNvPr>
          <p:cNvSpPr/>
          <p:nvPr/>
        </p:nvSpPr>
        <p:spPr>
          <a:xfrm>
            <a:off x="1104655" y="794190"/>
            <a:ext cx="1801375" cy="12347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4F9EB8-4E2A-4BFD-9EA0-87B12176CD75}"/>
              </a:ext>
            </a:extLst>
          </p:cNvPr>
          <p:cNvSpPr/>
          <p:nvPr/>
        </p:nvSpPr>
        <p:spPr>
          <a:xfrm>
            <a:off x="2756314" y="1544140"/>
            <a:ext cx="1362973" cy="7213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23185"/>
      </p:ext>
    </p:extLst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37C6C0-113E-461E-BFF3-5D4AAF8243F5}"/>
              </a:ext>
            </a:extLst>
          </p:cNvPr>
          <p:cNvSpPr/>
          <p:nvPr/>
        </p:nvSpPr>
        <p:spPr>
          <a:xfrm>
            <a:off x="1442185" y="786802"/>
            <a:ext cx="1933962" cy="17017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080E20B-FE85-4EFA-98F3-C8F4E9961E35}"/>
              </a:ext>
            </a:extLst>
          </p:cNvPr>
          <p:cNvSpPr/>
          <p:nvPr/>
        </p:nvSpPr>
        <p:spPr>
          <a:xfrm>
            <a:off x="3921247" y="1526477"/>
            <a:ext cx="3034674" cy="2084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4EE13E-6BE1-4ECB-95C6-11DCE4A7CFEC}"/>
              </a:ext>
            </a:extLst>
          </p:cNvPr>
          <p:cNvSpPr/>
          <p:nvPr/>
        </p:nvSpPr>
        <p:spPr>
          <a:xfrm>
            <a:off x="7761970" y="1616184"/>
            <a:ext cx="1382030" cy="20579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3554215"/>
      </p:ext>
    </p:extLst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B1B9DF-1BB9-4DA2-91E9-3EF13CF786C9}"/>
              </a:ext>
            </a:extLst>
          </p:cNvPr>
          <p:cNvSpPr/>
          <p:nvPr/>
        </p:nvSpPr>
        <p:spPr>
          <a:xfrm>
            <a:off x="1042622" y="2394875"/>
            <a:ext cx="1738731" cy="7435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19D9FA-FBEA-42AD-AD35-5AC740727399}"/>
              </a:ext>
            </a:extLst>
          </p:cNvPr>
          <p:cNvSpPr/>
          <p:nvPr/>
        </p:nvSpPr>
        <p:spPr>
          <a:xfrm>
            <a:off x="3435643" y="2296162"/>
            <a:ext cx="1720537" cy="1529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CADA51-E70E-41CC-A626-96FA1C1875FE}"/>
              </a:ext>
            </a:extLst>
          </p:cNvPr>
          <p:cNvSpPr/>
          <p:nvPr/>
        </p:nvSpPr>
        <p:spPr>
          <a:xfrm>
            <a:off x="7609059" y="1690417"/>
            <a:ext cx="1090691" cy="26309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2023492"/>
      </p:ext>
    </p:extLst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096ECE-7496-4F40-9F95-176BA4DA631D}"/>
              </a:ext>
            </a:extLst>
          </p:cNvPr>
          <p:cNvSpPr/>
          <p:nvPr/>
        </p:nvSpPr>
        <p:spPr>
          <a:xfrm>
            <a:off x="1768746" y="1396519"/>
            <a:ext cx="3539200" cy="1881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960486"/>
      </p:ext>
    </p:extLst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C21110-48B2-4E64-B55F-5DAE0A186681}"/>
              </a:ext>
            </a:extLst>
          </p:cNvPr>
          <p:cNvSpPr/>
          <p:nvPr/>
        </p:nvSpPr>
        <p:spPr>
          <a:xfrm>
            <a:off x="1086253" y="2167924"/>
            <a:ext cx="1421483" cy="14849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8BF0E2-8A35-4315-9859-EAE1D029E2F1}"/>
              </a:ext>
            </a:extLst>
          </p:cNvPr>
          <p:cNvSpPr/>
          <p:nvPr/>
        </p:nvSpPr>
        <p:spPr>
          <a:xfrm>
            <a:off x="3033936" y="1957187"/>
            <a:ext cx="3441447" cy="9969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EF1B3C9-1692-4FF7-AA4B-1401882CB7BF}"/>
              </a:ext>
            </a:extLst>
          </p:cNvPr>
          <p:cNvSpPr/>
          <p:nvPr/>
        </p:nvSpPr>
        <p:spPr>
          <a:xfrm>
            <a:off x="7843306" y="1381541"/>
            <a:ext cx="1300694" cy="9442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31279"/>
      </p:ext>
    </p:extLst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BBED42-22FD-4450-A82B-FE626D6E432E}"/>
              </a:ext>
            </a:extLst>
          </p:cNvPr>
          <p:cNvSpPr/>
          <p:nvPr/>
        </p:nvSpPr>
        <p:spPr>
          <a:xfrm>
            <a:off x="1195885" y="2046009"/>
            <a:ext cx="2803631" cy="21219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7DD2E1-87C1-449C-8585-186CE00B96DC}"/>
              </a:ext>
            </a:extLst>
          </p:cNvPr>
          <p:cNvSpPr/>
          <p:nvPr/>
        </p:nvSpPr>
        <p:spPr>
          <a:xfrm>
            <a:off x="3102085" y="822557"/>
            <a:ext cx="2145633" cy="10083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A5028F-8DB3-441C-914F-DB4F4E1C3153}"/>
              </a:ext>
            </a:extLst>
          </p:cNvPr>
          <p:cNvSpPr/>
          <p:nvPr/>
        </p:nvSpPr>
        <p:spPr>
          <a:xfrm>
            <a:off x="8223401" y="1206104"/>
            <a:ext cx="920599" cy="22374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6068282"/>
      </p:ext>
    </p:extLst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C342955-494D-4487-9FDE-0D66ED3E7B57}"/>
              </a:ext>
            </a:extLst>
          </p:cNvPr>
          <p:cNvSpPr/>
          <p:nvPr/>
        </p:nvSpPr>
        <p:spPr>
          <a:xfrm>
            <a:off x="1665572" y="2606626"/>
            <a:ext cx="3155736" cy="18210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8A98B6-8055-4B95-B258-8ADB048E0655}"/>
              </a:ext>
            </a:extLst>
          </p:cNvPr>
          <p:cNvSpPr/>
          <p:nvPr/>
        </p:nvSpPr>
        <p:spPr>
          <a:xfrm>
            <a:off x="3444868" y="1192602"/>
            <a:ext cx="2136816" cy="13062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902705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1C9044-83EC-4C8C-9E8F-2389E3BF9AC3}"/>
              </a:ext>
            </a:extLst>
          </p:cNvPr>
          <p:cNvSpPr/>
          <p:nvPr/>
        </p:nvSpPr>
        <p:spPr>
          <a:xfrm>
            <a:off x="1658232" y="1486001"/>
            <a:ext cx="2319093" cy="27007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F84834-07BF-4CBE-83EC-187F3E2F0B89}"/>
              </a:ext>
            </a:extLst>
          </p:cNvPr>
          <p:cNvSpPr/>
          <p:nvPr/>
        </p:nvSpPr>
        <p:spPr>
          <a:xfrm>
            <a:off x="2804300" y="1808225"/>
            <a:ext cx="2765176" cy="23666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890263"/>
      </p:ext>
    </p:extLst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A06709-2564-41D3-87B5-2BC372161F46}"/>
              </a:ext>
            </a:extLst>
          </p:cNvPr>
          <p:cNvSpPr/>
          <p:nvPr/>
        </p:nvSpPr>
        <p:spPr>
          <a:xfrm>
            <a:off x="1432096" y="2187526"/>
            <a:ext cx="3151584" cy="9948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363806-3ED4-4C57-A9CD-467A075FA20C}"/>
              </a:ext>
            </a:extLst>
          </p:cNvPr>
          <p:cNvSpPr/>
          <p:nvPr/>
        </p:nvSpPr>
        <p:spPr>
          <a:xfrm>
            <a:off x="3621476" y="2508826"/>
            <a:ext cx="1172746" cy="2466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92648"/>
      </p:ext>
    </p:extLst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E3DA74-68D8-4071-AF27-2E35A5C86F45}"/>
              </a:ext>
            </a:extLst>
          </p:cNvPr>
          <p:cNvSpPr/>
          <p:nvPr/>
        </p:nvSpPr>
        <p:spPr>
          <a:xfrm>
            <a:off x="1777956" y="2069492"/>
            <a:ext cx="1141454" cy="14297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2509273"/>
      </p:ext>
    </p:extLst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33F94B-5F19-45DF-927E-D1ECF940CC9F}"/>
              </a:ext>
            </a:extLst>
          </p:cNvPr>
          <p:cNvSpPr/>
          <p:nvPr/>
        </p:nvSpPr>
        <p:spPr>
          <a:xfrm>
            <a:off x="1754057" y="2639072"/>
            <a:ext cx="3588812" cy="2710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3947503"/>
      </p:ext>
    </p:extLst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A18C0D-EC8A-4A96-8F50-0FFF6EC0E34C}"/>
              </a:ext>
            </a:extLst>
          </p:cNvPr>
          <p:cNvSpPr/>
          <p:nvPr/>
        </p:nvSpPr>
        <p:spPr>
          <a:xfrm>
            <a:off x="1436550" y="2545297"/>
            <a:ext cx="2227191" cy="2677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50A1CC-D346-4619-BB0B-C9FB57C7E730}"/>
              </a:ext>
            </a:extLst>
          </p:cNvPr>
          <p:cNvSpPr/>
          <p:nvPr/>
        </p:nvSpPr>
        <p:spPr>
          <a:xfrm>
            <a:off x="3323237" y="2506741"/>
            <a:ext cx="2393332" cy="27409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681623"/>
      </p:ext>
    </p:extLst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9EE9D4-B618-4A8D-BCB4-1D22C9696817}"/>
              </a:ext>
            </a:extLst>
          </p:cNvPr>
          <p:cNvSpPr/>
          <p:nvPr/>
        </p:nvSpPr>
        <p:spPr>
          <a:xfrm>
            <a:off x="1767492" y="708591"/>
            <a:ext cx="2496257" cy="8066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4497997"/>
      </p:ext>
    </p:extLst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09FB68-4F66-4FEA-A3B1-EC2DAB12D48C}"/>
              </a:ext>
            </a:extLst>
          </p:cNvPr>
          <p:cNvSpPr/>
          <p:nvPr/>
        </p:nvSpPr>
        <p:spPr>
          <a:xfrm>
            <a:off x="1088302" y="2712470"/>
            <a:ext cx="2681514" cy="26764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5C05DD-6C10-4E0B-82C8-1EF8848642F2}"/>
              </a:ext>
            </a:extLst>
          </p:cNvPr>
          <p:cNvSpPr/>
          <p:nvPr/>
        </p:nvSpPr>
        <p:spPr>
          <a:xfrm>
            <a:off x="3332709" y="1864998"/>
            <a:ext cx="2833832" cy="16715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6641040"/>
      </p:ext>
    </p:extLst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3F9AC2-666E-4184-9957-02095063F8D9}"/>
              </a:ext>
            </a:extLst>
          </p:cNvPr>
          <p:cNvSpPr/>
          <p:nvPr/>
        </p:nvSpPr>
        <p:spPr>
          <a:xfrm>
            <a:off x="1150922" y="1205685"/>
            <a:ext cx="1699763" cy="1478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806125"/>
      </p:ext>
    </p:extLst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AA1173-D9B9-4495-A5B7-6B06633F8074}"/>
              </a:ext>
            </a:extLst>
          </p:cNvPr>
          <p:cNvSpPr/>
          <p:nvPr/>
        </p:nvSpPr>
        <p:spPr>
          <a:xfrm>
            <a:off x="1597616" y="2509897"/>
            <a:ext cx="2822242" cy="821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436169"/>
      </p:ext>
    </p:extLst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0E2315-EB99-4962-825B-C51DA17E1464}"/>
              </a:ext>
            </a:extLst>
          </p:cNvPr>
          <p:cNvSpPr/>
          <p:nvPr/>
        </p:nvSpPr>
        <p:spPr>
          <a:xfrm>
            <a:off x="1712719" y="2024034"/>
            <a:ext cx="3449122" cy="8307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F01CB90-3DE6-433C-AD21-FD4C91C9BBCC}"/>
              </a:ext>
            </a:extLst>
          </p:cNvPr>
          <p:cNvSpPr/>
          <p:nvPr/>
        </p:nvSpPr>
        <p:spPr>
          <a:xfrm>
            <a:off x="3914784" y="1178372"/>
            <a:ext cx="2203294" cy="21893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9237"/>
      </p:ext>
    </p:extLst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2B2E08-34AC-415E-877B-948378377F84}"/>
              </a:ext>
            </a:extLst>
          </p:cNvPr>
          <p:cNvSpPr/>
          <p:nvPr/>
        </p:nvSpPr>
        <p:spPr>
          <a:xfrm>
            <a:off x="1736299" y="1214307"/>
            <a:ext cx="2861341" cy="14003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673ED0-ECD4-44B2-92B3-290892E8799E}"/>
              </a:ext>
            </a:extLst>
          </p:cNvPr>
          <p:cNvSpPr/>
          <p:nvPr/>
        </p:nvSpPr>
        <p:spPr>
          <a:xfrm>
            <a:off x="3734917" y="773971"/>
            <a:ext cx="2280669" cy="7510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D99A78-F218-4440-9D26-4F10204634A6}"/>
              </a:ext>
            </a:extLst>
          </p:cNvPr>
          <p:cNvSpPr/>
          <p:nvPr/>
        </p:nvSpPr>
        <p:spPr>
          <a:xfrm>
            <a:off x="6849218" y="773012"/>
            <a:ext cx="1917185" cy="20933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4929374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D1CAA5-7D39-4694-9ADA-DA38D6B0240D}"/>
              </a:ext>
            </a:extLst>
          </p:cNvPr>
          <p:cNvSpPr/>
          <p:nvPr/>
        </p:nvSpPr>
        <p:spPr>
          <a:xfrm>
            <a:off x="1712275" y="1718283"/>
            <a:ext cx="2056194" cy="17059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5187A0-13A2-41AF-973C-51DBF1929735}"/>
              </a:ext>
            </a:extLst>
          </p:cNvPr>
          <p:cNvSpPr/>
          <p:nvPr/>
        </p:nvSpPr>
        <p:spPr>
          <a:xfrm>
            <a:off x="3976568" y="745423"/>
            <a:ext cx="3253969" cy="20433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8A4AC-E0BA-4C82-B20F-77F3555101B9}"/>
              </a:ext>
            </a:extLst>
          </p:cNvPr>
          <p:cNvSpPr/>
          <p:nvPr/>
        </p:nvSpPr>
        <p:spPr>
          <a:xfrm>
            <a:off x="7751270" y="1871878"/>
            <a:ext cx="1156472" cy="9074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0141242"/>
      </p:ext>
    </p:extLst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8D5727-AB21-4F96-BFEB-13CD2108223F}"/>
              </a:ext>
            </a:extLst>
          </p:cNvPr>
          <p:cNvSpPr/>
          <p:nvPr/>
        </p:nvSpPr>
        <p:spPr>
          <a:xfrm>
            <a:off x="1045119" y="2731444"/>
            <a:ext cx="1088683" cy="26780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6799286"/>
      </p:ext>
    </p:extLst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63CD56-02BF-4BBF-AAA7-142578821CE6}"/>
              </a:ext>
            </a:extLst>
          </p:cNvPr>
          <p:cNvSpPr/>
          <p:nvPr/>
        </p:nvSpPr>
        <p:spPr>
          <a:xfrm>
            <a:off x="1512861" y="2217978"/>
            <a:ext cx="3103303" cy="17836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0951729"/>
      </p:ext>
    </p:extLst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A47EA5-6A5F-4EC1-BBC5-33E7969AA145}"/>
              </a:ext>
            </a:extLst>
          </p:cNvPr>
          <p:cNvSpPr/>
          <p:nvPr/>
        </p:nvSpPr>
        <p:spPr>
          <a:xfrm>
            <a:off x="1232672" y="1740609"/>
            <a:ext cx="1726496" cy="16697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ACE183-6DD0-4931-AE04-A9EA8E349849}"/>
              </a:ext>
            </a:extLst>
          </p:cNvPr>
          <p:cNvSpPr/>
          <p:nvPr/>
        </p:nvSpPr>
        <p:spPr>
          <a:xfrm>
            <a:off x="4041604" y="1507600"/>
            <a:ext cx="3591549" cy="27057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6368C9-AAB1-495E-B3D0-632A5FDCD5CB}"/>
              </a:ext>
            </a:extLst>
          </p:cNvPr>
          <p:cNvSpPr/>
          <p:nvPr/>
        </p:nvSpPr>
        <p:spPr>
          <a:xfrm>
            <a:off x="7623412" y="1897594"/>
            <a:ext cx="1520588" cy="21318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6140085"/>
      </p:ext>
    </p:extLst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4D2016-C8BF-4F1E-B3C0-0602B29FAF8C}"/>
              </a:ext>
            </a:extLst>
          </p:cNvPr>
          <p:cNvSpPr/>
          <p:nvPr/>
        </p:nvSpPr>
        <p:spPr>
          <a:xfrm>
            <a:off x="1222247" y="2616083"/>
            <a:ext cx="2027701" cy="25647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731417"/>
      </p:ext>
    </p:extLst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8104CC-1FA5-4EEF-9976-D0E71F522988}"/>
              </a:ext>
            </a:extLst>
          </p:cNvPr>
          <p:cNvSpPr/>
          <p:nvPr/>
        </p:nvSpPr>
        <p:spPr>
          <a:xfrm>
            <a:off x="1383385" y="921118"/>
            <a:ext cx="2261609" cy="8628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7A6AFF-2F6B-4E87-88B0-9224A6691531}"/>
              </a:ext>
            </a:extLst>
          </p:cNvPr>
          <p:cNvSpPr/>
          <p:nvPr/>
        </p:nvSpPr>
        <p:spPr>
          <a:xfrm>
            <a:off x="3853788" y="825377"/>
            <a:ext cx="2355461" cy="23668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721213"/>
      </p:ext>
    </p:extLst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4A6C8B-FA46-4D00-8F7F-7782D20EB475}"/>
              </a:ext>
            </a:extLst>
          </p:cNvPr>
          <p:cNvSpPr/>
          <p:nvPr/>
        </p:nvSpPr>
        <p:spPr>
          <a:xfrm>
            <a:off x="1268026" y="1962494"/>
            <a:ext cx="1006275" cy="11146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5949807"/>
      </p:ext>
    </p:extLst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516E47-8CF1-47C5-941A-410E7C0A3082}"/>
              </a:ext>
            </a:extLst>
          </p:cNvPr>
          <p:cNvSpPr/>
          <p:nvPr/>
        </p:nvSpPr>
        <p:spPr>
          <a:xfrm>
            <a:off x="1726060" y="2651806"/>
            <a:ext cx="1746698" cy="16413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88CC9F-8E74-4C1A-B7E6-607E7BF216D3}"/>
              </a:ext>
            </a:extLst>
          </p:cNvPr>
          <p:cNvSpPr/>
          <p:nvPr/>
        </p:nvSpPr>
        <p:spPr>
          <a:xfrm>
            <a:off x="4190121" y="1956427"/>
            <a:ext cx="2501485" cy="21658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2163662"/>
      </p:ext>
    </p:extLst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11C7D0-6B6A-42E1-AC8A-0E555B52C969}"/>
              </a:ext>
            </a:extLst>
          </p:cNvPr>
          <p:cNvSpPr/>
          <p:nvPr/>
        </p:nvSpPr>
        <p:spPr>
          <a:xfrm>
            <a:off x="1648648" y="1879123"/>
            <a:ext cx="3029031" cy="24015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6FD67AD-22C0-4C44-8355-5E8C1EE727CB}"/>
              </a:ext>
            </a:extLst>
          </p:cNvPr>
          <p:cNvSpPr/>
          <p:nvPr/>
        </p:nvSpPr>
        <p:spPr>
          <a:xfrm>
            <a:off x="3225176" y="831723"/>
            <a:ext cx="2499970" cy="2305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97A5B3-1A09-4711-B287-3936977664B4}"/>
              </a:ext>
            </a:extLst>
          </p:cNvPr>
          <p:cNvSpPr/>
          <p:nvPr/>
        </p:nvSpPr>
        <p:spPr>
          <a:xfrm>
            <a:off x="7747748" y="2459851"/>
            <a:ext cx="1396252" cy="8220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885399"/>
      </p:ext>
    </p:extLst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FE1167-BA21-4A6A-9082-078B9015A7C8}"/>
              </a:ext>
            </a:extLst>
          </p:cNvPr>
          <p:cNvSpPr/>
          <p:nvPr/>
        </p:nvSpPr>
        <p:spPr>
          <a:xfrm>
            <a:off x="980445" y="1558593"/>
            <a:ext cx="1840773" cy="19630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A701AF-798B-4899-9356-CCE77FD632FF}"/>
              </a:ext>
            </a:extLst>
          </p:cNvPr>
          <p:cNvSpPr/>
          <p:nvPr/>
        </p:nvSpPr>
        <p:spPr>
          <a:xfrm>
            <a:off x="3194431" y="1638419"/>
            <a:ext cx="2763618" cy="23336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C82A7D-C4D8-49AF-8891-58E48E07179C}"/>
              </a:ext>
            </a:extLst>
          </p:cNvPr>
          <p:cNvSpPr/>
          <p:nvPr/>
        </p:nvSpPr>
        <p:spPr>
          <a:xfrm>
            <a:off x="6679698" y="1704037"/>
            <a:ext cx="2247714" cy="1101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7292095"/>
      </p:ext>
    </p:extLst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BF1535-3C97-41AD-95D5-ED2D18DA8DD0}"/>
              </a:ext>
            </a:extLst>
          </p:cNvPr>
          <p:cNvSpPr/>
          <p:nvPr/>
        </p:nvSpPr>
        <p:spPr>
          <a:xfrm>
            <a:off x="930968" y="1318162"/>
            <a:ext cx="2245074" cy="2136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497452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FF5A2A-2CAA-4C06-8A76-18FDB57180A1}"/>
              </a:ext>
            </a:extLst>
          </p:cNvPr>
          <p:cNvSpPr/>
          <p:nvPr/>
        </p:nvSpPr>
        <p:spPr>
          <a:xfrm>
            <a:off x="1802796" y="2410556"/>
            <a:ext cx="2478237" cy="23451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9109A7-455E-4325-B8BB-CAFA46FB9595}"/>
              </a:ext>
            </a:extLst>
          </p:cNvPr>
          <p:cNvSpPr/>
          <p:nvPr/>
        </p:nvSpPr>
        <p:spPr>
          <a:xfrm>
            <a:off x="4407617" y="1449179"/>
            <a:ext cx="2218506" cy="6877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312189-9A2A-4B88-A296-88B259A5C0F6}"/>
              </a:ext>
            </a:extLst>
          </p:cNvPr>
          <p:cNvSpPr/>
          <p:nvPr/>
        </p:nvSpPr>
        <p:spPr>
          <a:xfrm>
            <a:off x="8073865" y="1742864"/>
            <a:ext cx="1070135" cy="12020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0091659"/>
      </p:ext>
    </p:extLst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D9F962-C926-46F4-8014-5E3C0A205794}"/>
              </a:ext>
            </a:extLst>
          </p:cNvPr>
          <p:cNvSpPr/>
          <p:nvPr/>
        </p:nvSpPr>
        <p:spPr>
          <a:xfrm>
            <a:off x="1187475" y="2377096"/>
            <a:ext cx="1824813" cy="22135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BD9E1D-050D-47DC-917B-E5203C17AEB5}"/>
              </a:ext>
            </a:extLst>
          </p:cNvPr>
          <p:cNvSpPr/>
          <p:nvPr/>
        </p:nvSpPr>
        <p:spPr>
          <a:xfrm>
            <a:off x="3410705" y="1679991"/>
            <a:ext cx="3047629" cy="9530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071909"/>
      </p:ext>
    </p:extLst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C2929B-D77C-4A6A-B0E5-5B71B00E94CE}"/>
              </a:ext>
            </a:extLst>
          </p:cNvPr>
          <p:cNvSpPr/>
          <p:nvPr/>
        </p:nvSpPr>
        <p:spPr>
          <a:xfrm>
            <a:off x="1717080" y="821810"/>
            <a:ext cx="1478415" cy="19894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A69377-B289-4E9E-8EF6-FE4C6CB6C042}"/>
              </a:ext>
            </a:extLst>
          </p:cNvPr>
          <p:cNvSpPr/>
          <p:nvPr/>
        </p:nvSpPr>
        <p:spPr>
          <a:xfrm>
            <a:off x="4022534" y="2702932"/>
            <a:ext cx="3033328" cy="19378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5540797"/>
      </p:ext>
    </p:extLst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6F4D5B-63B2-42D3-8555-B9378F5901B3}"/>
              </a:ext>
            </a:extLst>
          </p:cNvPr>
          <p:cNvSpPr/>
          <p:nvPr/>
        </p:nvSpPr>
        <p:spPr>
          <a:xfrm>
            <a:off x="969541" y="1388593"/>
            <a:ext cx="2358101" cy="26239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47DC1C-E562-4A67-84A5-D22436C50189}"/>
              </a:ext>
            </a:extLst>
          </p:cNvPr>
          <p:cNvSpPr/>
          <p:nvPr/>
        </p:nvSpPr>
        <p:spPr>
          <a:xfrm>
            <a:off x="3920713" y="1555510"/>
            <a:ext cx="2399771" cy="18698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8463839"/>
      </p:ext>
    </p:extLst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364C6C-069E-4E4D-891D-A42F10F96951}"/>
              </a:ext>
            </a:extLst>
          </p:cNvPr>
          <p:cNvSpPr/>
          <p:nvPr/>
        </p:nvSpPr>
        <p:spPr>
          <a:xfrm>
            <a:off x="1037892" y="786700"/>
            <a:ext cx="3368171" cy="26993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4BD823-37E8-4E84-BA89-970837033603}"/>
              </a:ext>
            </a:extLst>
          </p:cNvPr>
          <p:cNvSpPr/>
          <p:nvPr/>
        </p:nvSpPr>
        <p:spPr>
          <a:xfrm>
            <a:off x="3327489" y="1190828"/>
            <a:ext cx="1596295" cy="24681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201798"/>
      </p:ext>
    </p:extLst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BD9928-7301-44C4-B27B-F0DDA5A16E97}"/>
              </a:ext>
            </a:extLst>
          </p:cNvPr>
          <p:cNvSpPr/>
          <p:nvPr/>
        </p:nvSpPr>
        <p:spPr>
          <a:xfrm>
            <a:off x="1122938" y="819205"/>
            <a:ext cx="1682122" cy="2322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9EB18B-8E77-496B-9B25-2A9052A08165}"/>
              </a:ext>
            </a:extLst>
          </p:cNvPr>
          <p:cNvSpPr/>
          <p:nvPr/>
        </p:nvSpPr>
        <p:spPr>
          <a:xfrm>
            <a:off x="4320906" y="1002821"/>
            <a:ext cx="3561252" cy="12901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251650A-260C-412B-BCD2-E2CD3B65BDBD}"/>
              </a:ext>
            </a:extLst>
          </p:cNvPr>
          <p:cNvSpPr/>
          <p:nvPr/>
        </p:nvSpPr>
        <p:spPr>
          <a:xfrm>
            <a:off x="7246496" y="1142676"/>
            <a:ext cx="1028791" cy="11036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6977373"/>
      </p:ext>
    </p:extLst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DBF53E-CF7A-4DD7-83ED-53F9A9D35248}"/>
              </a:ext>
            </a:extLst>
          </p:cNvPr>
          <p:cNvSpPr/>
          <p:nvPr/>
        </p:nvSpPr>
        <p:spPr>
          <a:xfrm>
            <a:off x="1702285" y="2442372"/>
            <a:ext cx="2964935" cy="7707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2EFB84-90D7-4757-B288-CC97E8F0F0C5}"/>
              </a:ext>
            </a:extLst>
          </p:cNvPr>
          <p:cNvSpPr/>
          <p:nvPr/>
        </p:nvSpPr>
        <p:spPr>
          <a:xfrm>
            <a:off x="4083395" y="1185266"/>
            <a:ext cx="2187331" cy="26383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07E59A-A98A-4376-B51C-19DF017126EB}"/>
              </a:ext>
            </a:extLst>
          </p:cNvPr>
          <p:cNvSpPr/>
          <p:nvPr/>
        </p:nvSpPr>
        <p:spPr>
          <a:xfrm>
            <a:off x="7751614" y="1245877"/>
            <a:ext cx="1392386" cy="24432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975973"/>
      </p:ext>
    </p:extLst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17E53F-95E5-41D4-82F7-33BD52AF3503}"/>
              </a:ext>
            </a:extLst>
          </p:cNvPr>
          <p:cNvSpPr/>
          <p:nvPr/>
        </p:nvSpPr>
        <p:spPr>
          <a:xfrm>
            <a:off x="1635518" y="1219918"/>
            <a:ext cx="1708247" cy="9624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640EF8-3C4C-45EA-9235-644C3800CE8A}"/>
              </a:ext>
            </a:extLst>
          </p:cNvPr>
          <p:cNvSpPr/>
          <p:nvPr/>
        </p:nvSpPr>
        <p:spPr>
          <a:xfrm>
            <a:off x="3304061" y="2549321"/>
            <a:ext cx="3015462" cy="1727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559433"/>
      </p:ext>
    </p:extLst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7DDBE9-2445-4F6B-8F23-B1E60EEA53B4}"/>
              </a:ext>
            </a:extLst>
          </p:cNvPr>
          <p:cNvSpPr/>
          <p:nvPr/>
        </p:nvSpPr>
        <p:spPr>
          <a:xfrm>
            <a:off x="1494636" y="1751715"/>
            <a:ext cx="1794766" cy="1648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5C11C2-0A56-4019-BD30-2053DBE67B7F}"/>
              </a:ext>
            </a:extLst>
          </p:cNvPr>
          <p:cNvSpPr/>
          <p:nvPr/>
        </p:nvSpPr>
        <p:spPr>
          <a:xfrm>
            <a:off x="3216101" y="1382429"/>
            <a:ext cx="1263293" cy="18295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1E55FF-C1EE-4A51-AAA3-078741CC4E47}"/>
              </a:ext>
            </a:extLst>
          </p:cNvPr>
          <p:cNvSpPr/>
          <p:nvPr/>
        </p:nvSpPr>
        <p:spPr>
          <a:xfrm>
            <a:off x="7843235" y="1983242"/>
            <a:ext cx="1300765" cy="6899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6750713"/>
      </p:ext>
    </p:extLst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DD0A6D-F1F8-4150-B3BA-DAF2EA1AEC62}"/>
              </a:ext>
            </a:extLst>
          </p:cNvPr>
          <p:cNvSpPr/>
          <p:nvPr/>
        </p:nvSpPr>
        <p:spPr>
          <a:xfrm>
            <a:off x="1691201" y="1621353"/>
            <a:ext cx="3322429" cy="24308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494264"/>
      </p:ext>
    </p:extLst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616E14-A764-40FD-BF98-9711C0B23A1C}"/>
              </a:ext>
            </a:extLst>
          </p:cNvPr>
          <p:cNvSpPr/>
          <p:nvPr/>
        </p:nvSpPr>
        <p:spPr>
          <a:xfrm>
            <a:off x="1207710" y="1273013"/>
            <a:ext cx="2968696" cy="23209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6A7A5B-7C54-4EA8-9745-726045AE2ACB}"/>
              </a:ext>
            </a:extLst>
          </p:cNvPr>
          <p:cNvSpPr/>
          <p:nvPr/>
        </p:nvSpPr>
        <p:spPr>
          <a:xfrm>
            <a:off x="3677959" y="2505868"/>
            <a:ext cx="3380542" cy="16546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A955D66-6E69-4700-9FD2-519565967C0B}"/>
              </a:ext>
            </a:extLst>
          </p:cNvPr>
          <p:cNvSpPr/>
          <p:nvPr/>
        </p:nvSpPr>
        <p:spPr>
          <a:xfrm>
            <a:off x="7277347" y="1117822"/>
            <a:ext cx="1167732" cy="10481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88718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2A1BA5-C160-4C33-AE87-51C37B5A926A}"/>
              </a:ext>
            </a:extLst>
          </p:cNvPr>
          <p:cNvSpPr/>
          <p:nvPr/>
        </p:nvSpPr>
        <p:spPr>
          <a:xfrm>
            <a:off x="1494347" y="1138897"/>
            <a:ext cx="2723134" cy="8563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698D7DB-A101-4994-9A5F-C42E73C42734}"/>
              </a:ext>
            </a:extLst>
          </p:cNvPr>
          <p:cNvSpPr/>
          <p:nvPr/>
        </p:nvSpPr>
        <p:spPr>
          <a:xfrm>
            <a:off x="3866666" y="1254796"/>
            <a:ext cx="2807632" cy="12737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E1621F8-2661-47E9-B9DF-5F0EDE2F1144}"/>
              </a:ext>
            </a:extLst>
          </p:cNvPr>
          <p:cNvSpPr/>
          <p:nvPr/>
        </p:nvSpPr>
        <p:spPr>
          <a:xfrm>
            <a:off x="7549951" y="2434618"/>
            <a:ext cx="1594049" cy="15500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614894"/>
      </p:ext>
    </p:extLst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5C703-247A-4D87-A1E6-2364C4BAC1D2}"/>
              </a:ext>
            </a:extLst>
          </p:cNvPr>
          <p:cNvSpPr/>
          <p:nvPr/>
        </p:nvSpPr>
        <p:spPr>
          <a:xfrm>
            <a:off x="1720228" y="2227046"/>
            <a:ext cx="1705441" cy="12469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438169-486A-42FD-9544-8FF65CA6E3E6}"/>
              </a:ext>
            </a:extLst>
          </p:cNvPr>
          <p:cNvSpPr/>
          <p:nvPr/>
        </p:nvSpPr>
        <p:spPr>
          <a:xfrm>
            <a:off x="3476237" y="1256625"/>
            <a:ext cx="2944383" cy="21318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1959700"/>
      </p:ext>
    </p:extLst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572E57-5053-435F-B7B8-B885937D1407}"/>
              </a:ext>
            </a:extLst>
          </p:cNvPr>
          <p:cNvSpPr/>
          <p:nvPr/>
        </p:nvSpPr>
        <p:spPr>
          <a:xfrm>
            <a:off x="1432715" y="1675877"/>
            <a:ext cx="2147680" cy="10339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357791"/>
      </p:ext>
    </p:extLst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B1A43B-0A55-46E9-A605-E0CB061C1395}"/>
              </a:ext>
            </a:extLst>
          </p:cNvPr>
          <p:cNvSpPr/>
          <p:nvPr/>
        </p:nvSpPr>
        <p:spPr>
          <a:xfrm>
            <a:off x="1001927" y="2554349"/>
            <a:ext cx="3339137" cy="13189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CFADFD-B75A-419F-BF3D-2C7E3535B344}"/>
              </a:ext>
            </a:extLst>
          </p:cNvPr>
          <p:cNvSpPr/>
          <p:nvPr/>
        </p:nvSpPr>
        <p:spPr>
          <a:xfrm>
            <a:off x="4056753" y="2361808"/>
            <a:ext cx="2907816" cy="22668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FFE832A-1654-41AE-BCFA-970E29F7CF37}"/>
              </a:ext>
            </a:extLst>
          </p:cNvPr>
          <p:cNvSpPr/>
          <p:nvPr/>
        </p:nvSpPr>
        <p:spPr>
          <a:xfrm>
            <a:off x="6978199" y="1702030"/>
            <a:ext cx="2165801" cy="1814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514681"/>
      </p:ext>
    </p:extLst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5FF381-1833-4C9F-B59B-E1F2B7580092}"/>
              </a:ext>
            </a:extLst>
          </p:cNvPr>
          <p:cNvSpPr/>
          <p:nvPr/>
        </p:nvSpPr>
        <p:spPr>
          <a:xfrm>
            <a:off x="1312709" y="2615033"/>
            <a:ext cx="2103734" cy="17724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3415845"/>
      </p:ext>
    </p:extLst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D54162-19EA-40F9-9F5D-362110103C22}"/>
              </a:ext>
            </a:extLst>
          </p:cNvPr>
          <p:cNvSpPr/>
          <p:nvPr/>
        </p:nvSpPr>
        <p:spPr>
          <a:xfrm>
            <a:off x="1780887" y="1834372"/>
            <a:ext cx="1586723" cy="20820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FB5217-349B-40CC-9765-14480E6D293A}"/>
              </a:ext>
            </a:extLst>
          </p:cNvPr>
          <p:cNvSpPr/>
          <p:nvPr/>
        </p:nvSpPr>
        <p:spPr>
          <a:xfrm>
            <a:off x="3758218" y="2545552"/>
            <a:ext cx="3291198" cy="22875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AC278A-E7FF-4F37-8506-2C9228FEB6A4}"/>
              </a:ext>
            </a:extLst>
          </p:cNvPr>
          <p:cNvSpPr/>
          <p:nvPr/>
        </p:nvSpPr>
        <p:spPr>
          <a:xfrm>
            <a:off x="7472776" y="1690397"/>
            <a:ext cx="949607" cy="1968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2164884"/>
      </p:ext>
    </p:extLst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BDC931-D796-4657-B0AD-3176937326C8}"/>
              </a:ext>
            </a:extLst>
          </p:cNvPr>
          <p:cNvSpPr/>
          <p:nvPr/>
        </p:nvSpPr>
        <p:spPr>
          <a:xfrm>
            <a:off x="1671194" y="1336656"/>
            <a:ext cx="2050445" cy="10784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74994D-6445-4D5C-B901-8422F3C81C4A}"/>
              </a:ext>
            </a:extLst>
          </p:cNvPr>
          <p:cNvSpPr/>
          <p:nvPr/>
        </p:nvSpPr>
        <p:spPr>
          <a:xfrm>
            <a:off x="3628008" y="1595424"/>
            <a:ext cx="2545980" cy="14287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753896"/>
      </p:ext>
    </p:extLst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7CBA54-98F9-4290-9438-305D26776B21}"/>
              </a:ext>
            </a:extLst>
          </p:cNvPr>
          <p:cNvSpPr/>
          <p:nvPr/>
        </p:nvSpPr>
        <p:spPr>
          <a:xfrm>
            <a:off x="1555738" y="688408"/>
            <a:ext cx="1180809" cy="16091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90BC50-F585-4C0D-A57C-F4DFD3A41AEA}"/>
              </a:ext>
            </a:extLst>
          </p:cNvPr>
          <p:cNvSpPr/>
          <p:nvPr/>
        </p:nvSpPr>
        <p:spPr>
          <a:xfrm>
            <a:off x="3034371" y="1828369"/>
            <a:ext cx="2508024" cy="9927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2360898"/>
      </p:ext>
    </p:extLst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68CD02-93DC-41D1-B088-5FD3E93CB339}"/>
              </a:ext>
            </a:extLst>
          </p:cNvPr>
          <p:cNvSpPr/>
          <p:nvPr/>
        </p:nvSpPr>
        <p:spPr>
          <a:xfrm>
            <a:off x="1353981" y="2675946"/>
            <a:ext cx="1940442" cy="20071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EBE6BC-568C-4A84-94BF-080406759BFF}"/>
              </a:ext>
            </a:extLst>
          </p:cNvPr>
          <p:cNvSpPr/>
          <p:nvPr/>
        </p:nvSpPr>
        <p:spPr>
          <a:xfrm>
            <a:off x="3054882" y="2512676"/>
            <a:ext cx="3440776" cy="21560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CB5253-B61E-4EF3-A122-AB3925002F5B}"/>
              </a:ext>
            </a:extLst>
          </p:cNvPr>
          <p:cNvSpPr/>
          <p:nvPr/>
        </p:nvSpPr>
        <p:spPr>
          <a:xfrm>
            <a:off x="7259269" y="1566343"/>
            <a:ext cx="1884731" cy="16103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869559"/>
      </p:ext>
    </p:extLst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704EE0-357F-48E0-A005-26D172DA99BB}"/>
              </a:ext>
            </a:extLst>
          </p:cNvPr>
          <p:cNvSpPr/>
          <p:nvPr/>
        </p:nvSpPr>
        <p:spPr>
          <a:xfrm>
            <a:off x="1436747" y="1419661"/>
            <a:ext cx="1401196" cy="16386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860F3A-1F86-4285-9B86-F3637E1CAC5A}"/>
              </a:ext>
            </a:extLst>
          </p:cNvPr>
          <p:cNvSpPr/>
          <p:nvPr/>
        </p:nvSpPr>
        <p:spPr>
          <a:xfrm>
            <a:off x="3382631" y="2194165"/>
            <a:ext cx="3516168" cy="7979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483320"/>
      </p:ext>
    </p:extLst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8DBD1D-D348-4B25-9717-BA268D23852A}"/>
              </a:ext>
            </a:extLst>
          </p:cNvPr>
          <p:cNvSpPr/>
          <p:nvPr/>
        </p:nvSpPr>
        <p:spPr>
          <a:xfrm>
            <a:off x="919857" y="1670383"/>
            <a:ext cx="3417778" cy="11091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861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9C684C-20F0-42F0-9D8A-A064655E5DC9}"/>
              </a:ext>
            </a:extLst>
          </p:cNvPr>
          <p:cNvSpPr/>
          <p:nvPr/>
        </p:nvSpPr>
        <p:spPr>
          <a:xfrm>
            <a:off x="1825237" y="1724100"/>
            <a:ext cx="917014" cy="2058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FB66B0-006F-416E-8AB8-BBE0A34252E9}"/>
              </a:ext>
            </a:extLst>
          </p:cNvPr>
          <p:cNvSpPr/>
          <p:nvPr/>
        </p:nvSpPr>
        <p:spPr>
          <a:xfrm>
            <a:off x="4416340" y="1576222"/>
            <a:ext cx="2090429" cy="24058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E0786BE-B92D-462A-93AC-842C45532680}"/>
              </a:ext>
            </a:extLst>
          </p:cNvPr>
          <p:cNvSpPr/>
          <p:nvPr/>
        </p:nvSpPr>
        <p:spPr>
          <a:xfrm>
            <a:off x="7439413" y="1700607"/>
            <a:ext cx="1704587" cy="20197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786697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8B948F-E3D7-4007-A2C9-5977A000F50A}"/>
              </a:ext>
            </a:extLst>
          </p:cNvPr>
          <p:cNvSpPr/>
          <p:nvPr/>
        </p:nvSpPr>
        <p:spPr>
          <a:xfrm>
            <a:off x="1289566" y="1403188"/>
            <a:ext cx="3234955" cy="8678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1A47D3-3BB3-4FFA-B702-F3E0525A9146}"/>
              </a:ext>
            </a:extLst>
          </p:cNvPr>
          <p:cNvSpPr/>
          <p:nvPr/>
        </p:nvSpPr>
        <p:spPr>
          <a:xfrm>
            <a:off x="2938015" y="2479844"/>
            <a:ext cx="1680324" cy="24331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19F24F-25DA-47F6-B32E-5A6EFC1483FC}"/>
              </a:ext>
            </a:extLst>
          </p:cNvPr>
          <p:cNvSpPr/>
          <p:nvPr/>
        </p:nvSpPr>
        <p:spPr>
          <a:xfrm>
            <a:off x="7997897" y="2034887"/>
            <a:ext cx="1146103" cy="27004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435639"/>
      </p:ext>
    </p:extLst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F197AD-E736-42DB-89BA-E797EE392923}"/>
              </a:ext>
            </a:extLst>
          </p:cNvPr>
          <p:cNvSpPr/>
          <p:nvPr/>
        </p:nvSpPr>
        <p:spPr>
          <a:xfrm>
            <a:off x="1110518" y="2232901"/>
            <a:ext cx="2922856" cy="12483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C08BA4-8EAD-454A-B49B-3D17E13C5F5A}"/>
              </a:ext>
            </a:extLst>
          </p:cNvPr>
          <p:cNvSpPr/>
          <p:nvPr/>
        </p:nvSpPr>
        <p:spPr>
          <a:xfrm>
            <a:off x="3632487" y="1500813"/>
            <a:ext cx="1604769" cy="14498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BA52BB5-67ED-4938-B519-FA45BC8EF015}"/>
              </a:ext>
            </a:extLst>
          </p:cNvPr>
          <p:cNvSpPr/>
          <p:nvPr/>
        </p:nvSpPr>
        <p:spPr>
          <a:xfrm>
            <a:off x="7839696" y="780778"/>
            <a:ext cx="1022227" cy="20988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148639"/>
      </p:ext>
    </p:extLst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9DBE27-9E52-4FFD-92F7-F9A95B42C1C0}"/>
              </a:ext>
            </a:extLst>
          </p:cNvPr>
          <p:cNvSpPr/>
          <p:nvPr/>
        </p:nvSpPr>
        <p:spPr>
          <a:xfrm>
            <a:off x="1641548" y="2318761"/>
            <a:ext cx="1149480" cy="15277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1898296"/>
      </p:ext>
    </p:extLst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FE0807-18A4-45BB-BD7C-6CD67733D307}"/>
              </a:ext>
            </a:extLst>
          </p:cNvPr>
          <p:cNvSpPr/>
          <p:nvPr/>
        </p:nvSpPr>
        <p:spPr>
          <a:xfrm>
            <a:off x="1807646" y="1224787"/>
            <a:ext cx="3266006" cy="7396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890012"/>
      </p:ext>
    </p:extLst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21A5F7-87AF-4BF2-9B23-CBC2B1E9903D}"/>
              </a:ext>
            </a:extLst>
          </p:cNvPr>
          <p:cNvSpPr/>
          <p:nvPr/>
        </p:nvSpPr>
        <p:spPr>
          <a:xfrm>
            <a:off x="1325624" y="2474694"/>
            <a:ext cx="2543003" cy="14777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1F5C2E-0D78-4071-8306-B9B1A01E4A31}"/>
              </a:ext>
            </a:extLst>
          </p:cNvPr>
          <p:cNvSpPr/>
          <p:nvPr/>
        </p:nvSpPr>
        <p:spPr>
          <a:xfrm>
            <a:off x="4036673" y="757167"/>
            <a:ext cx="2141972" cy="7493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4368063"/>
      </p:ext>
    </p:extLst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F41C08-0087-48C0-8A91-149CD8BBEA45}"/>
              </a:ext>
            </a:extLst>
          </p:cNvPr>
          <p:cNvSpPr/>
          <p:nvPr/>
        </p:nvSpPr>
        <p:spPr>
          <a:xfrm>
            <a:off x="1531424" y="986548"/>
            <a:ext cx="1193994" cy="10815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D1833B-A1B6-4E91-A6FD-546AEFEAC2D9}"/>
              </a:ext>
            </a:extLst>
          </p:cNvPr>
          <p:cNvSpPr/>
          <p:nvPr/>
        </p:nvSpPr>
        <p:spPr>
          <a:xfrm>
            <a:off x="4498430" y="1651016"/>
            <a:ext cx="1944711" cy="17619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E2B9E3-D74C-4FDA-9F2E-9F2B1D56A3E7}"/>
              </a:ext>
            </a:extLst>
          </p:cNvPr>
          <p:cNvSpPr/>
          <p:nvPr/>
        </p:nvSpPr>
        <p:spPr>
          <a:xfrm>
            <a:off x="6857757" y="2474238"/>
            <a:ext cx="1273158" cy="1489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146351"/>
      </p:ext>
    </p:extLst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C58389-3D46-451B-A0CA-B3874A51B93F}"/>
              </a:ext>
            </a:extLst>
          </p:cNvPr>
          <p:cNvSpPr/>
          <p:nvPr/>
        </p:nvSpPr>
        <p:spPr>
          <a:xfrm>
            <a:off x="1703122" y="806148"/>
            <a:ext cx="1018597" cy="23904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6574167"/>
      </p:ext>
    </p:extLst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C7B4EA-36E9-434E-8C08-B732FF89D3F1}"/>
              </a:ext>
            </a:extLst>
          </p:cNvPr>
          <p:cNvSpPr/>
          <p:nvPr/>
        </p:nvSpPr>
        <p:spPr>
          <a:xfrm>
            <a:off x="974596" y="1021123"/>
            <a:ext cx="3273208" cy="19269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49223C-B263-4359-8F7C-2D9C8F1D6DCC}"/>
              </a:ext>
            </a:extLst>
          </p:cNvPr>
          <p:cNvSpPr/>
          <p:nvPr/>
        </p:nvSpPr>
        <p:spPr>
          <a:xfrm>
            <a:off x="4001439" y="1916151"/>
            <a:ext cx="1125425" cy="15786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8E717FE-C8E8-41F0-BCC1-88AC691927EC}"/>
              </a:ext>
            </a:extLst>
          </p:cNvPr>
          <p:cNvSpPr/>
          <p:nvPr/>
        </p:nvSpPr>
        <p:spPr>
          <a:xfrm>
            <a:off x="6985401" y="2470374"/>
            <a:ext cx="2124932" cy="15796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464765"/>
      </p:ext>
    </p:extLst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76225E-8DD1-40E0-BC98-F47DFBB9AA02}"/>
              </a:ext>
            </a:extLst>
          </p:cNvPr>
          <p:cNvSpPr/>
          <p:nvPr/>
        </p:nvSpPr>
        <p:spPr>
          <a:xfrm>
            <a:off x="1723135" y="1318579"/>
            <a:ext cx="1336377" cy="25031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702618"/>
      </p:ext>
    </p:extLst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827979-C03D-47D8-A531-11A7A1F46130}"/>
              </a:ext>
            </a:extLst>
          </p:cNvPr>
          <p:cNvSpPr/>
          <p:nvPr/>
        </p:nvSpPr>
        <p:spPr>
          <a:xfrm>
            <a:off x="949598" y="717909"/>
            <a:ext cx="3504286" cy="8853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EA6C19-730C-41BD-9D40-38F6A8CEFDC8}"/>
              </a:ext>
            </a:extLst>
          </p:cNvPr>
          <p:cNvSpPr/>
          <p:nvPr/>
        </p:nvSpPr>
        <p:spPr>
          <a:xfrm>
            <a:off x="3240333" y="1140286"/>
            <a:ext cx="1731984" cy="7757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122865"/>
      </p:ext>
    </p:extLst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1C914E-6A16-4CDC-A55C-483B3038D882}"/>
              </a:ext>
            </a:extLst>
          </p:cNvPr>
          <p:cNvSpPr/>
          <p:nvPr/>
        </p:nvSpPr>
        <p:spPr>
          <a:xfrm>
            <a:off x="1539482" y="2184498"/>
            <a:ext cx="2438777" cy="18305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55DC9B-B07C-4435-86B3-359B7D9F71C9}"/>
              </a:ext>
            </a:extLst>
          </p:cNvPr>
          <p:cNvSpPr/>
          <p:nvPr/>
        </p:nvSpPr>
        <p:spPr>
          <a:xfrm>
            <a:off x="3126675" y="1375429"/>
            <a:ext cx="3608355" cy="1213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D3A985-B846-493A-8711-75A49E376C9A}"/>
              </a:ext>
            </a:extLst>
          </p:cNvPr>
          <p:cNvSpPr/>
          <p:nvPr/>
        </p:nvSpPr>
        <p:spPr>
          <a:xfrm>
            <a:off x="6984046" y="1377096"/>
            <a:ext cx="1457204" cy="12288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042559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41AD79-8B0E-4B6D-A37A-A97899A728DF}"/>
              </a:ext>
            </a:extLst>
          </p:cNvPr>
          <p:cNvSpPr/>
          <p:nvPr/>
        </p:nvSpPr>
        <p:spPr>
          <a:xfrm>
            <a:off x="1472179" y="953461"/>
            <a:ext cx="2392615" cy="17577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46487"/>
      </p:ext>
    </p:extLst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AA78A-C8E5-4EFF-BFCA-CDFA5A38FBDE}"/>
              </a:ext>
            </a:extLst>
          </p:cNvPr>
          <p:cNvSpPr/>
          <p:nvPr/>
        </p:nvSpPr>
        <p:spPr>
          <a:xfrm>
            <a:off x="1688828" y="1636019"/>
            <a:ext cx="1842566" cy="11782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6514133"/>
      </p:ext>
    </p:extLst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BE7F3FB-C41E-4E3B-B6B7-53FB136AF1F0}"/>
              </a:ext>
            </a:extLst>
          </p:cNvPr>
          <p:cNvSpPr/>
          <p:nvPr/>
        </p:nvSpPr>
        <p:spPr>
          <a:xfrm>
            <a:off x="1465534" y="1994091"/>
            <a:ext cx="1946059" cy="7556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724239"/>
      </p:ext>
    </p:extLst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6148C1-81CE-4C92-913C-E7F0BCA38CA6}"/>
              </a:ext>
            </a:extLst>
          </p:cNvPr>
          <p:cNvSpPr/>
          <p:nvPr/>
        </p:nvSpPr>
        <p:spPr>
          <a:xfrm>
            <a:off x="1287525" y="1199510"/>
            <a:ext cx="3656661" cy="24865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8048C0-AB0E-4E4C-A66D-55C70829A4A8}"/>
              </a:ext>
            </a:extLst>
          </p:cNvPr>
          <p:cNvSpPr/>
          <p:nvPr/>
        </p:nvSpPr>
        <p:spPr>
          <a:xfrm>
            <a:off x="2775230" y="1507559"/>
            <a:ext cx="2344894" cy="11696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418139"/>
      </p:ext>
    </p:extLst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DE7280-10E8-46FF-9BCF-9698B15206DD}"/>
              </a:ext>
            </a:extLst>
          </p:cNvPr>
          <p:cNvSpPr/>
          <p:nvPr/>
        </p:nvSpPr>
        <p:spPr>
          <a:xfrm>
            <a:off x="1210305" y="2197016"/>
            <a:ext cx="3260694" cy="14576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187405"/>
      </p:ext>
    </p:extLst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9F09C17-5552-4038-AA4A-DF85E5095A16}"/>
              </a:ext>
            </a:extLst>
          </p:cNvPr>
          <p:cNvSpPr/>
          <p:nvPr/>
        </p:nvSpPr>
        <p:spPr>
          <a:xfrm>
            <a:off x="1143673" y="1997672"/>
            <a:ext cx="1439515" cy="12054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8665645"/>
      </p:ext>
    </p:extLst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34D819-175A-4185-B13B-44A06C18C016}"/>
              </a:ext>
            </a:extLst>
          </p:cNvPr>
          <p:cNvSpPr/>
          <p:nvPr/>
        </p:nvSpPr>
        <p:spPr>
          <a:xfrm>
            <a:off x="1750072" y="2210843"/>
            <a:ext cx="2228332" cy="12239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4509047"/>
      </p:ext>
    </p:extLst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DBB0B9-D12C-49EB-A079-F211BADC5298}"/>
              </a:ext>
            </a:extLst>
          </p:cNvPr>
          <p:cNvSpPr/>
          <p:nvPr/>
        </p:nvSpPr>
        <p:spPr>
          <a:xfrm>
            <a:off x="1547837" y="2135612"/>
            <a:ext cx="2567754" cy="11434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7682466"/>
      </p:ext>
    </p:extLst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E216BE-0AE3-4E83-8466-312234693B14}"/>
              </a:ext>
            </a:extLst>
          </p:cNvPr>
          <p:cNvSpPr/>
          <p:nvPr/>
        </p:nvSpPr>
        <p:spPr>
          <a:xfrm>
            <a:off x="1207043" y="984460"/>
            <a:ext cx="1852706" cy="10104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E12BA4-995D-4B24-A95B-F79B40AF5CD1}"/>
              </a:ext>
            </a:extLst>
          </p:cNvPr>
          <p:cNvSpPr/>
          <p:nvPr/>
        </p:nvSpPr>
        <p:spPr>
          <a:xfrm>
            <a:off x="3241392" y="752686"/>
            <a:ext cx="2359629" cy="951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507E073-8B39-4F8B-AD30-BF490EF08552}"/>
              </a:ext>
            </a:extLst>
          </p:cNvPr>
          <p:cNvSpPr/>
          <p:nvPr/>
        </p:nvSpPr>
        <p:spPr>
          <a:xfrm>
            <a:off x="7442298" y="2539000"/>
            <a:ext cx="1701702" cy="17793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920746"/>
      </p:ext>
    </p:extLst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D88A73-1402-4DD4-ADED-EB3BB2CAE342}"/>
              </a:ext>
            </a:extLst>
          </p:cNvPr>
          <p:cNvSpPr/>
          <p:nvPr/>
        </p:nvSpPr>
        <p:spPr>
          <a:xfrm>
            <a:off x="1340033" y="1170863"/>
            <a:ext cx="3336481" cy="1601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E30AF8-2203-478C-A364-2B01FFA73BB1}"/>
              </a:ext>
            </a:extLst>
          </p:cNvPr>
          <p:cNvSpPr/>
          <p:nvPr/>
        </p:nvSpPr>
        <p:spPr>
          <a:xfrm>
            <a:off x="3301520" y="1216000"/>
            <a:ext cx="2859935" cy="19579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7611707"/>
      </p:ext>
    </p:extLst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6CA564-97F1-425C-BADB-6EEF5D0656F3}"/>
              </a:ext>
            </a:extLst>
          </p:cNvPr>
          <p:cNvSpPr/>
          <p:nvPr/>
        </p:nvSpPr>
        <p:spPr>
          <a:xfrm>
            <a:off x="1711890" y="912768"/>
            <a:ext cx="1734838" cy="11384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8597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54A1CD-7CD2-4F06-9FE3-D0853CAC6A41}"/>
              </a:ext>
            </a:extLst>
          </p:cNvPr>
          <p:cNvSpPr/>
          <p:nvPr/>
        </p:nvSpPr>
        <p:spPr>
          <a:xfrm>
            <a:off x="1777769" y="2182108"/>
            <a:ext cx="3372347" cy="7469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5324013"/>
      </p:ext>
    </p:extLst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4DF04C-67B5-4F1B-B5E0-B54B904CD980}"/>
              </a:ext>
            </a:extLst>
          </p:cNvPr>
          <p:cNvSpPr/>
          <p:nvPr/>
        </p:nvSpPr>
        <p:spPr>
          <a:xfrm>
            <a:off x="1149133" y="1304658"/>
            <a:ext cx="2327984" cy="7068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D93536B-5C6B-4B27-8C61-51E4D2606BEC}"/>
              </a:ext>
            </a:extLst>
          </p:cNvPr>
          <p:cNvSpPr/>
          <p:nvPr/>
        </p:nvSpPr>
        <p:spPr>
          <a:xfrm>
            <a:off x="3383927" y="1964916"/>
            <a:ext cx="2225365" cy="25885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E032DB-F49D-41AA-934A-751B3EA13685}"/>
              </a:ext>
            </a:extLst>
          </p:cNvPr>
          <p:cNvSpPr/>
          <p:nvPr/>
        </p:nvSpPr>
        <p:spPr>
          <a:xfrm>
            <a:off x="6553895" y="1305324"/>
            <a:ext cx="2590105" cy="14425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9691598"/>
      </p:ext>
    </p:extLst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51DC54E-175A-42F8-BCAC-FEBDE20D8690}"/>
              </a:ext>
            </a:extLst>
          </p:cNvPr>
          <p:cNvSpPr/>
          <p:nvPr/>
        </p:nvSpPr>
        <p:spPr>
          <a:xfrm>
            <a:off x="944994" y="2550782"/>
            <a:ext cx="1561433" cy="21066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502898"/>
      </p:ext>
    </p:extLst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BADB09-487A-4FD7-939F-AE2C5FB93C3F}"/>
              </a:ext>
            </a:extLst>
          </p:cNvPr>
          <p:cNvSpPr/>
          <p:nvPr/>
        </p:nvSpPr>
        <p:spPr>
          <a:xfrm>
            <a:off x="1684404" y="1115252"/>
            <a:ext cx="2871522" cy="25522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3350420"/>
      </p:ext>
    </p:extLst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8034FB8-C12C-4FC7-ADFF-7F9CBB7093C5}"/>
              </a:ext>
            </a:extLst>
          </p:cNvPr>
          <p:cNvSpPr/>
          <p:nvPr/>
        </p:nvSpPr>
        <p:spPr>
          <a:xfrm>
            <a:off x="1278288" y="2652493"/>
            <a:ext cx="1479566" cy="11954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E84156-D987-4FCE-832E-63265DAE2C24}"/>
              </a:ext>
            </a:extLst>
          </p:cNvPr>
          <p:cNvSpPr/>
          <p:nvPr/>
        </p:nvSpPr>
        <p:spPr>
          <a:xfrm>
            <a:off x="3048483" y="1849695"/>
            <a:ext cx="2113161" cy="11918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38F69D6-6FDD-4189-A17A-7A5419EEEA29}"/>
              </a:ext>
            </a:extLst>
          </p:cNvPr>
          <p:cNvSpPr/>
          <p:nvPr/>
        </p:nvSpPr>
        <p:spPr>
          <a:xfrm>
            <a:off x="7166104" y="2512424"/>
            <a:ext cx="1977896" cy="19598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120219"/>
      </p:ext>
    </p:extLst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290E1-B1A6-45F8-BE03-3E0F76013DE5}"/>
              </a:ext>
            </a:extLst>
          </p:cNvPr>
          <p:cNvSpPr/>
          <p:nvPr/>
        </p:nvSpPr>
        <p:spPr>
          <a:xfrm>
            <a:off x="1319529" y="2111284"/>
            <a:ext cx="3029120" cy="17946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40873B6-884B-4150-9E7A-AE232A320011}"/>
              </a:ext>
            </a:extLst>
          </p:cNvPr>
          <p:cNvSpPr/>
          <p:nvPr/>
        </p:nvSpPr>
        <p:spPr>
          <a:xfrm>
            <a:off x="3025905" y="1240951"/>
            <a:ext cx="2089640" cy="18078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F38625-E1C0-49C3-9814-CDE5F85D6B50}"/>
              </a:ext>
            </a:extLst>
          </p:cNvPr>
          <p:cNvSpPr/>
          <p:nvPr/>
        </p:nvSpPr>
        <p:spPr>
          <a:xfrm>
            <a:off x="6936798" y="763550"/>
            <a:ext cx="2207202" cy="25095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953590"/>
      </p:ext>
    </p:extLst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66405D-FEBA-4737-897D-4275C7F27E59}"/>
              </a:ext>
            </a:extLst>
          </p:cNvPr>
          <p:cNvSpPr/>
          <p:nvPr/>
        </p:nvSpPr>
        <p:spPr>
          <a:xfrm>
            <a:off x="1306630" y="1376000"/>
            <a:ext cx="3209668" cy="1628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F39176-130A-492F-B950-EE4534CA1B7A}"/>
              </a:ext>
            </a:extLst>
          </p:cNvPr>
          <p:cNvSpPr/>
          <p:nvPr/>
        </p:nvSpPr>
        <p:spPr>
          <a:xfrm>
            <a:off x="4413625" y="1712534"/>
            <a:ext cx="2708740" cy="16550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C26184-31A4-4E42-AA31-7D560416B739}"/>
              </a:ext>
            </a:extLst>
          </p:cNvPr>
          <p:cNvSpPr/>
          <p:nvPr/>
        </p:nvSpPr>
        <p:spPr>
          <a:xfrm>
            <a:off x="8024354" y="802652"/>
            <a:ext cx="1119646" cy="20007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9717"/>
      </p:ext>
    </p:extLst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5C27B-C361-44AB-828C-1ADAB1D1726C}"/>
              </a:ext>
            </a:extLst>
          </p:cNvPr>
          <p:cNvSpPr/>
          <p:nvPr/>
        </p:nvSpPr>
        <p:spPr>
          <a:xfrm>
            <a:off x="932167" y="2505912"/>
            <a:ext cx="1772759" cy="1501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F30DF50-E3E2-47DE-8C9A-C104DD4CC91A}"/>
              </a:ext>
            </a:extLst>
          </p:cNvPr>
          <p:cNvSpPr/>
          <p:nvPr/>
        </p:nvSpPr>
        <p:spPr>
          <a:xfrm>
            <a:off x="3421084" y="2216063"/>
            <a:ext cx="3443306" cy="22744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514934"/>
      </p:ext>
    </p:extLst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533AF8-DA1D-4596-B9E5-1BC2496AE7C3}"/>
              </a:ext>
            </a:extLst>
          </p:cNvPr>
          <p:cNvSpPr/>
          <p:nvPr/>
        </p:nvSpPr>
        <p:spPr>
          <a:xfrm>
            <a:off x="1140474" y="1306508"/>
            <a:ext cx="2789315" cy="15670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544849"/>
      </p:ext>
    </p:extLst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2C719C-E315-4BFD-AC46-FF9736D0DFA1}"/>
              </a:ext>
            </a:extLst>
          </p:cNvPr>
          <p:cNvSpPr/>
          <p:nvPr/>
        </p:nvSpPr>
        <p:spPr>
          <a:xfrm>
            <a:off x="1093813" y="2100414"/>
            <a:ext cx="1331630" cy="17720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FF70DB-19DB-4B95-9D50-C2812FEFF82A}"/>
              </a:ext>
            </a:extLst>
          </p:cNvPr>
          <p:cNvSpPr/>
          <p:nvPr/>
        </p:nvSpPr>
        <p:spPr>
          <a:xfrm>
            <a:off x="3267078" y="2143195"/>
            <a:ext cx="2146223" cy="160680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01F493-8322-4052-B269-D44CB0C612C3}"/>
              </a:ext>
            </a:extLst>
          </p:cNvPr>
          <p:cNvSpPr/>
          <p:nvPr/>
        </p:nvSpPr>
        <p:spPr>
          <a:xfrm>
            <a:off x="8220849" y="2427883"/>
            <a:ext cx="923151" cy="25067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7353232"/>
      </p:ext>
    </p:extLst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8EE14-6F72-4E2C-BF85-A7BC74DEBE60}"/>
              </a:ext>
            </a:extLst>
          </p:cNvPr>
          <p:cNvSpPr/>
          <p:nvPr/>
        </p:nvSpPr>
        <p:spPr>
          <a:xfrm>
            <a:off x="1820400" y="2323078"/>
            <a:ext cx="1379129" cy="1898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5C9514-E373-4EAA-B3BB-5EC98C2F1DB1}"/>
              </a:ext>
            </a:extLst>
          </p:cNvPr>
          <p:cNvSpPr/>
          <p:nvPr/>
        </p:nvSpPr>
        <p:spPr>
          <a:xfrm>
            <a:off x="4396944" y="1280794"/>
            <a:ext cx="1077973" cy="26792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972B07-DFE0-4AB5-888C-80C7DCB79E6A}"/>
              </a:ext>
            </a:extLst>
          </p:cNvPr>
          <p:cNvSpPr/>
          <p:nvPr/>
        </p:nvSpPr>
        <p:spPr>
          <a:xfrm>
            <a:off x="7205979" y="856183"/>
            <a:ext cx="1938021" cy="23974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132839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E38F2D-5F35-4030-B801-4FD8E2027BBD}"/>
              </a:ext>
            </a:extLst>
          </p:cNvPr>
          <p:cNvSpPr/>
          <p:nvPr/>
        </p:nvSpPr>
        <p:spPr>
          <a:xfrm>
            <a:off x="1447695" y="1646656"/>
            <a:ext cx="3117379" cy="26837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30EB5C-29EE-4449-B963-5ACD7EBDBF5D}"/>
              </a:ext>
            </a:extLst>
          </p:cNvPr>
          <p:cNvSpPr/>
          <p:nvPr/>
        </p:nvSpPr>
        <p:spPr>
          <a:xfrm>
            <a:off x="4114848" y="1285460"/>
            <a:ext cx="1273627" cy="9924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77DF970-050C-4D5E-AC34-A6CE92F4A076}"/>
              </a:ext>
            </a:extLst>
          </p:cNvPr>
          <p:cNvSpPr/>
          <p:nvPr/>
        </p:nvSpPr>
        <p:spPr>
          <a:xfrm>
            <a:off x="7739148" y="2006004"/>
            <a:ext cx="1404852" cy="13174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817981"/>
      </p:ext>
    </p:extLst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2B5B76-FB5B-4AEE-AED1-B833B5754294}"/>
              </a:ext>
            </a:extLst>
          </p:cNvPr>
          <p:cNvSpPr/>
          <p:nvPr/>
        </p:nvSpPr>
        <p:spPr>
          <a:xfrm>
            <a:off x="1180032" y="2369880"/>
            <a:ext cx="2341067" cy="24356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949350"/>
      </p:ext>
    </p:extLst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7AAA14-C6A0-4292-973D-781AB26C9EED}"/>
              </a:ext>
            </a:extLst>
          </p:cNvPr>
          <p:cNvSpPr/>
          <p:nvPr/>
        </p:nvSpPr>
        <p:spPr>
          <a:xfrm>
            <a:off x="1341808" y="1284582"/>
            <a:ext cx="1816770" cy="22499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564C2D-5F76-4385-8331-1A52B8E76CA6}"/>
              </a:ext>
            </a:extLst>
          </p:cNvPr>
          <p:cNvSpPr/>
          <p:nvPr/>
        </p:nvSpPr>
        <p:spPr>
          <a:xfrm>
            <a:off x="3885830" y="1072225"/>
            <a:ext cx="2784667" cy="26999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3006476"/>
      </p:ext>
    </p:extLst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0C0801-871F-42E8-AFDB-09EABA51BD7C}"/>
              </a:ext>
            </a:extLst>
          </p:cNvPr>
          <p:cNvSpPr/>
          <p:nvPr/>
        </p:nvSpPr>
        <p:spPr>
          <a:xfrm>
            <a:off x="1044641" y="1486034"/>
            <a:ext cx="1070511" cy="20360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E6ABA1-FF7F-421E-8331-3DB09BC026D8}"/>
              </a:ext>
            </a:extLst>
          </p:cNvPr>
          <p:cNvSpPr/>
          <p:nvPr/>
        </p:nvSpPr>
        <p:spPr>
          <a:xfrm>
            <a:off x="4454735" y="2169966"/>
            <a:ext cx="1692506" cy="6954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0846FD8-1FEF-4186-A9B3-30F1A6D1DA5B}"/>
              </a:ext>
            </a:extLst>
          </p:cNvPr>
          <p:cNvSpPr/>
          <p:nvPr/>
        </p:nvSpPr>
        <p:spPr>
          <a:xfrm>
            <a:off x="7933603" y="2276877"/>
            <a:ext cx="991890" cy="23259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317976"/>
      </p:ext>
    </p:extLst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6390F4-EBE5-4E1D-B131-6FF7CEDB8A1F}"/>
              </a:ext>
            </a:extLst>
          </p:cNvPr>
          <p:cNvSpPr/>
          <p:nvPr/>
        </p:nvSpPr>
        <p:spPr>
          <a:xfrm>
            <a:off x="936593" y="796090"/>
            <a:ext cx="2025288" cy="19509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FECBB9-3DF7-4CCF-A969-836D51CBA3BB}"/>
              </a:ext>
            </a:extLst>
          </p:cNvPr>
          <p:cNvSpPr/>
          <p:nvPr/>
        </p:nvSpPr>
        <p:spPr>
          <a:xfrm>
            <a:off x="3219395" y="1465415"/>
            <a:ext cx="3125658" cy="1562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6A7DD-8C5B-40A1-9CEB-63A24E45B42B}"/>
              </a:ext>
            </a:extLst>
          </p:cNvPr>
          <p:cNvSpPr/>
          <p:nvPr/>
        </p:nvSpPr>
        <p:spPr>
          <a:xfrm>
            <a:off x="6584333" y="1850310"/>
            <a:ext cx="2465787" cy="20764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5327028"/>
      </p:ext>
    </p:extLst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4E4F2B-0677-4F19-A662-88C7794EDEC2}"/>
              </a:ext>
            </a:extLst>
          </p:cNvPr>
          <p:cNvSpPr/>
          <p:nvPr/>
        </p:nvSpPr>
        <p:spPr>
          <a:xfrm>
            <a:off x="1024151" y="1946213"/>
            <a:ext cx="2580787" cy="21560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AF7270-7857-4E48-AC6A-592B05495CF1}"/>
              </a:ext>
            </a:extLst>
          </p:cNvPr>
          <p:cNvSpPr/>
          <p:nvPr/>
        </p:nvSpPr>
        <p:spPr>
          <a:xfrm>
            <a:off x="3409468" y="842342"/>
            <a:ext cx="3468346" cy="15857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71E861-4C83-4481-AC16-8AEB4D113432}"/>
              </a:ext>
            </a:extLst>
          </p:cNvPr>
          <p:cNvSpPr/>
          <p:nvPr/>
        </p:nvSpPr>
        <p:spPr>
          <a:xfrm>
            <a:off x="7782716" y="2257072"/>
            <a:ext cx="1361284" cy="7364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662343"/>
      </p:ext>
    </p:extLst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FE4F3A-8ECC-40C0-AB34-1D4F9FDA4B61}"/>
              </a:ext>
            </a:extLst>
          </p:cNvPr>
          <p:cNvSpPr/>
          <p:nvPr/>
        </p:nvSpPr>
        <p:spPr>
          <a:xfrm>
            <a:off x="1002514" y="1502205"/>
            <a:ext cx="3178590" cy="7139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097670-8163-45CB-BA91-37F7F1EF3325}"/>
              </a:ext>
            </a:extLst>
          </p:cNvPr>
          <p:cNvSpPr/>
          <p:nvPr/>
        </p:nvSpPr>
        <p:spPr>
          <a:xfrm>
            <a:off x="2952498" y="758260"/>
            <a:ext cx="3563520" cy="16442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89E3A95-E78B-4C61-AE08-9C95ADF0C3A3}"/>
              </a:ext>
            </a:extLst>
          </p:cNvPr>
          <p:cNvSpPr/>
          <p:nvPr/>
        </p:nvSpPr>
        <p:spPr>
          <a:xfrm>
            <a:off x="8016150" y="2439209"/>
            <a:ext cx="1127850" cy="27232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414598"/>
      </p:ext>
    </p:extLst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176F99-214D-4CD8-B0E3-FCD23D57BAE4}"/>
              </a:ext>
            </a:extLst>
          </p:cNvPr>
          <p:cNvSpPr/>
          <p:nvPr/>
        </p:nvSpPr>
        <p:spPr>
          <a:xfrm>
            <a:off x="1476595" y="2286459"/>
            <a:ext cx="1599473" cy="11361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2375213"/>
      </p:ext>
    </p:extLst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2D94EA-0885-4832-9469-4350C5C9726B}"/>
              </a:ext>
            </a:extLst>
          </p:cNvPr>
          <p:cNvSpPr/>
          <p:nvPr/>
        </p:nvSpPr>
        <p:spPr>
          <a:xfrm>
            <a:off x="1449369" y="1701161"/>
            <a:ext cx="2799350" cy="23976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7093125"/>
      </p:ext>
    </p:extLst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D96EA9-EFD3-4F93-BC39-B5C695BA5C15}"/>
              </a:ext>
            </a:extLst>
          </p:cNvPr>
          <p:cNvSpPr/>
          <p:nvPr/>
        </p:nvSpPr>
        <p:spPr>
          <a:xfrm>
            <a:off x="1307574" y="2723028"/>
            <a:ext cx="2463426" cy="8330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885218-668E-4BC0-BECC-EBBE8F64ADE8}"/>
              </a:ext>
            </a:extLst>
          </p:cNvPr>
          <p:cNvSpPr/>
          <p:nvPr/>
        </p:nvSpPr>
        <p:spPr>
          <a:xfrm>
            <a:off x="4093543" y="698511"/>
            <a:ext cx="2857224" cy="25336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6E744-DCCD-4ECB-8776-A5D97D369AD9}"/>
              </a:ext>
            </a:extLst>
          </p:cNvPr>
          <p:cNvSpPr/>
          <p:nvPr/>
        </p:nvSpPr>
        <p:spPr>
          <a:xfrm>
            <a:off x="6782499" y="811251"/>
            <a:ext cx="1767597" cy="21591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6551490"/>
      </p:ext>
    </p:extLst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B06AAD0-D5A4-455D-98E7-C6519A01D6D1}"/>
              </a:ext>
            </a:extLst>
          </p:cNvPr>
          <p:cNvSpPr/>
          <p:nvPr/>
        </p:nvSpPr>
        <p:spPr>
          <a:xfrm>
            <a:off x="1325298" y="2257518"/>
            <a:ext cx="2836662" cy="21533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C17EAF-8CDA-4760-A9AA-DA00C02B1952}"/>
              </a:ext>
            </a:extLst>
          </p:cNvPr>
          <p:cNvSpPr/>
          <p:nvPr/>
        </p:nvSpPr>
        <p:spPr>
          <a:xfrm>
            <a:off x="2996467" y="2416077"/>
            <a:ext cx="1835960" cy="13270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55773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6479A2-B72E-4C33-BB46-9E0CE351D13E}"/>
              </a:ext>
            </a:extLst>
          </p:cNvPr>
          <p:cNvSpPr/>
          <p:nvPr/>
        </p:nvSpPr>
        <p:spPr>
          <a:xfrm>
            <a:off x="1533954" y="843540"/>
            <a:ext cx="3484376" cy="11204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683854"/>
      </p:ext>
    </p:extLst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3782AD-56D5-47C6-BBD0-27751778BA02}"/>
              </a:ext>
            </a:extLst>
          </p:cNvPr>
          <p:cNvSpPr/>
          <p:nvPr/>
        </p:nvSpPr>
        <p:spPr>
          <a:xfrm>
            <a:off x="1480386" y="1187730"/>
            <a:ext cx="959074" cy="27101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E6C6FF-F0C1-4162-87DB-D6300330CC18}"/>
              </a:ext>
            </a:extLst>
          </p:cNvPr>
          <p:cNvSpPr/>
          <p:nvPr/>
        </p:nvSpPr>
        <p:spPr>
          <a:xfrm>
            <a:off x="3534526" y="2444579"/>
            <a:ext cx="1445627" cy="7971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C4156C-8C3C-4EA3-AE8D-295E5ADBC9ED}"/>
              </a:ext>
            </a:extLst>
          </p:cNvPr>
          <p:cNvSpPr/>
          <p:nvPr/>
        </p:nvSpPr>
        <p:spPr>
          <a:xfrm>
            <a:off x="6699017" y="1467629"/>
            <a:ext cx="2444983" cy="17012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0878741"/>
      </p:ext>
    </p:extLst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842735-4729-4AFE-AC77-71FED30620E5}"/>
              </a:ext>
            </a:extLst>
          </p:cNvPr>
          <p:cNvSpPr/>
          <p:nvPr/>
        </p:nvSpPr>
        <p:spPr>
          <a:xfrm>
            <a:off x="1476229" y="1388741"/>
            <a:ext cx="1758709" cy="1579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CC6B35-0FD9-48B0-AFA0-6B39DCB8CB3B}"/>
              </a:ext>
            </a:extLst>
          </p:cNvPr>
          <p:cNvSpPr/>
          <p:nvPr/>
        </p:nvSpPr>
        <p:spPr>
          <a:xfrm>
            <a:off x="3371570" y="872397"/>
            <a:ext cx="1973710" cy="9518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1267483"/>
      </p:ext>
    </p:extLst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6AFB2D-0DED-4016-AE3C-0791F7825596}"/>
              </a:ext>
            </a:extLst>
          </p:cNvPr>
          <p:cNvSpPr/>
          <p:nvPr/>
        </p:nvSpPr>
        <p:spPr>
          <a:xfrm>
            <a:off x="1313517" y="1445021"/>
            <a:ext cx="2360270" cy="24497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814364"/>
      </p:ext>
    </p:extLst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F6B11F-3EEE-435A-A139-39BB89B21B4A}"/>
              </a:ext>
            </a:extLst>
          </p:cNvPr>
          <p:cNvSpPr/>
          <p:nvPr/>
        </p:nvSpPr>
        <p:spPr>
          <a:xfrm>
            <a:off x="1400725" y="809121"/>
            <a:ext cx="3376633" cy="24917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361001"/>
      </p:ext>
    </p:extLst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22F5C8-3651-4E20-936F-F3F2E1CB7165}"/>
              </a:ext>
            </a:extLst>
          </p:cNvPr>
          <p:cNvSpPr/>
          <p:nvPr/>
        </p:nvSpPr>
        <p:spPr>
          <a:xfrm>
            <a:off x="1212126" y="1924283"/>
            <a:ext cx="2475049" cy="13994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3DF500-8CAF-4F25-B9C7-F6AF29BF5799}"/>
              </a:ext>
            </a:extLst>
          </p:cNvPr>
          <p:cNvSpPr/>
          <p:nvPr/>
        </p:nvSpPr>
        <p:spPr>
          <a:xfrm>
            <a:off x="4011352" y="2419140"/>
            <a:ext cx="1836339" cy="22124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B9F2E0-7300-4263-AD19-61FB390929B2}"/>
              </a:ext>
            </a:extLst>
          </p:cNvPr>
          <p:cNvSpPr/>
          <p:nvPr/>
        </p:nvSpPr>
        <p:spPr>
          <a:xfrm>
            <a:off x="6777813" y="2507695"/>
            <a:ext cx="2366187" cy="728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285292"/>
      </p:ext>
    </p:extLst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5D2DA9-A16F-4B48-B9FE-7C125EF374C9}"/>
              </a:ext>
            </a:extLst>
          </p:cNvPr>
          <p:cNvSpPr/>
          <p:nvPr/>
        </p:nvSpPr>
        <p:spPr>
          <a:xfrm>
            <a:off x="1415408" y="926628"/>
            <a:ext cx="3221301" cy="26773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71BC50-41AA-4466-821E-8F0D6B0DB01A}"/>
              </a:ext>
            </a:extLst>
          </p:cNvPr>
          <p:cNvSpPr/>
          <p:nvPr/>
        </p:nvSpPr>
        <p:spPr>
          <a:xfrm>
            <a:off x="3947661" y="1070535"/>
            <a:ext cx="2177419" cy="15624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AD13FF-7B1E-4979-AB90-EB50817DEE13}"/>
              </a:ext>
            </a:extLst>
          </p:cNvPr>
          <p:cNvSpPr/>
          <p:nvPr/>
        </p:nvSpPr>
        <p:spPr>
          <a:xfrm>
            <a:off x="7690203" y="2030806"/>
            <a:ext cx="1187305" cy="2053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7413665"/>
      </p:ext>
    </p:extLst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BA7313-EFA5-436F-AC2A-D8EEEC7FA5BD}"/>
              </a:ext>
            </a:extLst>
          </p:cNvPr>
          <p:cNvSpPr/>
          <p:nvPr/>
        </p:nvSpPr>
        <p:spPr>
          <a:xfrm>
            <a:off x="1548496" y="1763107"/>
            <a:ext cx="1492876" cy="16852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8C7E96-A575-4911-83AD-A6467F7F05EC}"/>
              </a:ext>
            </a:extLst>
          </p:cNvPr>
          <p:cNvSpPr/>
          <p:nvPr/>
        </p:nvSpPr>
        <p:spPr>
          <a:xfrm>
            <a:off x="4214321" y="2409696"/>
            <a:ext cx="2880464" cy="19181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53422"/>
      </p:ext>
    </p:extLst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459476-9CF0-42C2-A335-5703C7332629}"/>
              </a:ext>
            </a:extLst>
          </p:cNvPr>
          <p:cNvSpPr/>
          <p:nvPr/>
        </p:nvSpPr>
        <p:spPr>
          <a:xfrm>
            <a:off x="1457207" y="1971907"/>
            <a:ext cx="1384307" cy="8966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18EC40B-07B6-4056-A25D-529AD51411C9}"/>
              </a:ext>
            </a:extLst>
          </p:cNvPr>
          <p:cNvSpPr/>
          <p:nvPr/>
        </p:nvSpPr>
        <p:spPr>
          <a:xfrm>
            <a:off x="3053508" y="2409494"/>
            <a:ext cx="1230749" cy="16387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85972BF-F952-4445-9B09-C06C6A37B46B}"/>
              </a:ext>
            </a:extLst>
          </p:cNvPr>
          <p:cNvSpPr/>
          <p:nvPr/>
        </p:nvSpPr>
        <p:spPr>
          <a:xfrm>
            <a:off x="8072272" y="1528356"/>
            <a:ext cx="1071728" cy="16479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667240"/>
      </p:ext>
    </p:extLst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EA7DB-1118-4C28-8347-3E7B82C51F04}"/>
              </a:ext>
            </a:extLst>
          </p:cNvPr>
          <p:cNvSpPr/>
          <p:nvPr/>
        </p:nvSpPr>
        <p:spPr>
          <a:xfrm>
            <a:off x="1451293" y="1718311"/>
            <a:ext cx="1799587" cy="9530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009001"/>
      </p:ext>
    </p:extLst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B654E0-E378-4343-B419-65B1CC71B38A}"/>
              </a:ext>
            </a:extLst>
          </p:cNvPr>
          <p:cNvSpPr/>
          <p:nvPr/>
        </p:nvSpPr>
        <p:spPr>
          <a:xfrm>
            <a:off x="1006027" y="1715559"/>
            <a:ext cx="2819920" cy="19721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035F57-7351-496B-A477-F1079BDD444E}"/>
              </a:ext>
            </a:extLst>
          </p:cNvPr>
          <p:cNvSpPr/>
          <p:nvPr/>
        </p:nvSpPr>
        <p:spPr>
          <a:xfrm>
            <a:off x="4313891" y="2259916"/>
            <a:ext cx="1699386" cy="23165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30598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2B1D0D-44D4-4428-B746-E16ADF2F7E53}"/>
              </a:ext>
            </a:extLst>
          </p:cNvPr>
          <p:cNvSpPr/>
          <p:nvPr/>
        </p:nvSpPr>
        <p:spPr>
          <a:xfrm>
            <a:off x="1340171" y="1544064"/>
            <a:ext cx="2010080" cy="1948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3CC1AB-DA93-4463-842E-237CF60C5CAF}"/>
              </a:ext>
            </a:extLst>
          </p:cNvPr>
          <p:cNvSpPr/>
          <p:nvPr/>
        </p:nvSpPr>
        <p:spPr>
          <a:xfrm>
            <a:off x="2935985" y="2340200"/>
            <a:ext cx="1055223" cy="6873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1079701"/>
      </p:ext>
    </p:extLst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573CF3-864E-4D52-8394-7D6382BB2045}"/>
              </a:ext>
            </a:extLst>
          </p:cNvPr>
          <p:cNvSpPr/>
          <p:nvPr/>
        </p:nvSpPr>
        <p:spPr>
          <a:xfrm>
            <a:off x="928956" y="2426107"/>
            <a:ext cx="1097111" cy="1375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C42FDD-DCC6-4993-BCD8-C9E1F0653C6E}"/>
              </a:ext>
            </a:extLst>
          </p:cNvPr>
          <p:cNvSpPr/>
          <p:nvPr/>
        </p:nvSpPr>
        <p:spPr>
          <a:xfrm>
            <a:off x="3060802" y="2458027"/>
            <a:ext cx="983057" cy="22995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B72C4-2F0B-4FA6-A24E-F70291D475E6}"/>
              </a:ext>
            </a:extLst>
          </p:cNvPr>
          <p:cNvSpPr/>
          <p:nvPr/>
        </p:nvSpPr>
        <p:spPr>
          <a:xfrm>
            <a:off x="7680185" y="1825895"/>
            <a:ext cx="1463815" cy="13593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1588297"/>
      </p:ext>
    </p:extLst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F49DF0-07EA-46A2-A8A0-BD0FF265299C}"/>
              </a:ext>
            </a:extLst>
          </p:cNvPr>
          <p:cNvSpPr/>
          <p:nvPr/>
        </p:nvSpPr>
        <p:spPr>
          <a:xfrm>
            <a:off x="1813293" y="1158601"/>
            <a:ext cx="1733943" cy="18760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B68664E-E032-4617-881C-2800C8DA18FA}"/>
              </a:ext>
            </a:extLst>
          </p:cNvPr>
          <p:cNvSpPr/>
          <p:nvPr/>
        </p:nvSpPr>
        <p:spPr>
          <a:xfrm>
            <a:off x="4007220" y="2727085"/>
            <a:ext cx="1854650" cy="14430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5246775"/>
      </p:ext>
    </p:extLst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93E9F8-19FC-4AE7-9CDE-A8CF1EDC8DF5}"/>
              </a:ext>
            </a:extLst>
          </p:cNvPr>
          <p:cNvSpPr/>
          <p:nvPr/>
        </p:nvSpPr>
        <p:spPr>
          <a:xfrm>
            <a:off x="1135095" y="972235"/>
            <a:ext cx="2870760" cy="2273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27F953-DCC3-4959-A3DD-C1208D4D1287}"/>
              </a:ext>
            </a:extLst>
          </p:cNvPr>
          <p:cNvSpPr/>
          <p:nvPr/>
        </p:nvSpPr>
        <p:spPr>
          <a:xfrm>
            <a:off x="2850948" y="964690"/>
            <a:ext cx="1305963" cy="1326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8922315"/>
      </p:ext>
    </p:extLst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E8889C-CF40-4DF0-A23C-48786C2A95FE}"/>
              </a:ext>
            </a:extLst>
          </p:cNvPr>
          <p:cNvSpPr/>
          <p:nvPr/>
        </p:nvSpPr>
        <p:spPr>
          <a:xfrm>
            <a:off x="1468738" y="1536579"/>
            <a:ext cx="3124136" cy="22024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D39176-2FCF-47F0-AF0F-792925D83203}"/>
              </a:ext>
            </a:extLst>
          </p:cNvPr>
          <p:cNvSpPr/>
          <p:nvPr/>
        </p:nvSpPr>
        <p:spPr>
          <a:xfrm>
            <a:off x="4401250" y="2067555"/>
            <a:ext cx="3035443" cy="15742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833514-E5E4-4DAA-A8C9-151FE6FF5C30}"/>
              </a:ext>
            </a:extLst>
          </p:cNvPr>
          <p:cNvSpPr/>
          <p:nvPr/>
        </p:nvSpPr>
        <p:spPr>
          <a:xfrm>
            <a:off x="7394007" y="2100701"/>
            <a:ext cx="1749993" cy="25636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552684"/>
      </p:ext>
    </p:extLst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BDC263-017A-4518-890A-1F54598DAD67}"/>
              </a:ext>
            </a:extLst>
          </p:cNvPr>
          <p:cNvSpPr/>
          <p:nvPr/>
        </p:nvSpPr>
        <p:spPr>
          <a:xfrm>
            <a:off x="1354042" y="2248315"/>
            <a:ext cx="2941511" cy="22749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3A37B3-6BAF-4DF4-A9BE-8BFC6E379E14}"/>
              </a:ext>
            </a:extLst>
          </p:cNvPr>
          <p:cNvSpPr/>
          <p:nvPr/>
        </p:nvSpPr>
        <p:spPr>
          <a:xfrm>
            <a:off x="4087265" y="2041060"/>
            <a:ext cx="2891437" cy="16330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412395"/>
      </p:ext>
    </p:extLst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5B0C72-FC6E-4C08-8B6F-A3C986DB8BC0}"/>
              </a:ext>
            </a:extLst>
          </p:cNvPr>
          <p:cNvSpPr/>
          <p:nvPr/>
        </p:nvSpPr>
        <p:spPr>
          <a:xfrm>
            <a:off x="1689146" y="2511858"/>
            <a:ext cx="984314" cy="25747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2883453"/>
      </p:ext>
    </p:extLst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18946D-759B-4157-B390-1BC01FD292A7}"/>
              </a:ext>
            </a:extLst>
          </p:cNvPr>
          <p:cNvSpPr/>
          <p:nvPr/>
        </p:nvSpPr>
        <p:spPr>
          <a:xfrm>
            <a:off x="1775656" y="1544939"/>
            <a:ext cx="1107457" cy="10316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624BE4-E960-40D3-9233-AA5719761764}"/>
              </a:ext>
            </a:extLst>
          </p:cNvPr>
          <p:cNvSpPr/>
          <p:nvPr/>
        </p:nvSpPr>
        <p:spPr>
          <a:xfrm>
            <a:off x="3020930" y="694551"/>
            <a:ext cx="1070012" cy="14435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4878838"/>
      </p:ext>
    </p:extLst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610541-ABE7-4B02-8D0A-1015EC391BAF}"/>
              </a:ext>
            </a:extLst>
          </p:cNvPr>
          <p:cNvSpPr/>
          <p:nvPr/>
        </p:nvSpPr>
        <p:spPr>
          <a:xfrm>
            <a:off x="1743809" y="2310726"/>
            <a:ext cx="2371764" cy="8841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315BC47-FD4F-4F51-B256-8335A13E455F}"/>
              </a:ext>
            </a:extLst>
          </p:cNvPr>
          <p:cNvSpPr/>
          <p:nvPr/>
        </p:nvSpPr>
        <p:spPr>
          <a:xfrm>
            <a:off x="4062331" y="933532"/>
            <a:ext cx="1975686" cy="21694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836686"/>
      </p:ext>
    </p:extLst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A6FF78-2BF1-453E-A86D-B8613C593EC6}"/>
              </a:ext>
            </a:extLst>
          </p:cNvPr>
          <p:cNvSpPr/>
          <p:nvPr/>
        </p:nvSpPr>
        <p:spPr>
          <a:xfrm>
            <a:off x="1309945" y="2385223"/>
            <a:ext cx="3457220" cy="2067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AB6052-EC3A-4CFA-93AF-7DD01719AA6A}"/>
              </a:ext>
            </a:extLst>
          </p:cNvPr>
          <p:cNvSpPr/>
          <p:nvPr/>
        </p:nvSpPr>
        <p:spPr>
          <a:xfrm>
            <a:off x="2967329" y="1771682"/>
            <a:ext cx="1949909" cy="17613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5618908"/>
      </p:ext>
    </p:extLst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8D7A3A-5F2D-465C-A1E3-F6EA1A801907}"/>
              </a:ext>
            </a:extLst>
          </p:cNvPr>
          <p:cNvSpPr/>
          <p:nvPr/>
        </p:nvSpPr>
        <p:spPr>
          <a:xfrm>
            <a:off x="1798271" y="1962321"/>
            <a:ext cx="2068611" cy="25253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BABD9A9-05F0-4392-9F12-0EF6A6F0E637}"/>
              </a:ext>
            </a:extLst>
          </p:cNvPr>
          <p:cNvSpPr/>
          <p:nvPr/>
        </p:nvSpPr>
        <p:spPr>
          <a:xfrm>
            <a:off x="3686213" y="1461887"/>
            <a:ext cx="2116782" cy="16967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FA933B9-90C1-4B55-A89D-FFB27E76109D}"/>
              </a:ext>
            </a:extLst>
          </p:cNvPr>
          <p:cNvSpPr/>
          <p:nvPr/>
        </p:nvSpPr>
        <p:spPr>
          <a:xfrm>
            <a:off x="7491345" y="1696964"/>
            <a:ext cx="1652655" cy="25224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053843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37FB89-B643-4BEB-B314-FA7656F234E8}"/>
              </a:ext>
            </a:extLst>
          </p:cNvPr>
          <p:cNvSpPr/>
          <p:nvPr/>
        </p:nvSpPr>
        <p:spPr>
          <a:xfrm>
            <a:off x="1029374" y="2645099"/>
            <a:ext cx="1333159" cy="23311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211146-2808-495A-9553-B5908EFAD5B6}"/>
              </a:ext>
            </a:extLst>
          </p:cNvPr>
          <p:cNvSpPr/>
          <p:nvPr/>
        </p:nvSpPr>
        <p:spPr>
          <a:xfrm>
            <a:off x="3108432" y="2059623"/>
            <a:ext cx="2482748" cy="8549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275507"/>
      </p:ext>
    </p:extLst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D924BB-FC7B-480A-9C48-741FC975E8C8}"/>
              </a:ext>
            </a:extLst>
          </p:cNvPr>
          <p:cNvSpPr/>
          <p:nvPr/>
        </p:nvSpPr>
        <p:spPr>
          <a:xfrm>
            <a:off x="1191865" y="988837"/>
            <a:ext cx="2310821" cy="26268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D2B4E5-24F9-4F8D-B684-D87F160EB657}"/>
              </a:ext>
            </a:extLst>
          </p:cNvPr>
          <p:cNvSpPr/>
          <p:nvPr/>
        </p:nvSpPr>
        <p:spPr>
          <a:xfrm>
            <a:off x="3579768" y="2652975"/>
            <a:ext cx="1068133" cy="18093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7D41E1-A7B6-4C92-A7BE-DF95F290632F}"/>
              </a:ext>
            </a:extLst>
          </p:cNvPr>
          <p:cNvSpPr/>
          <p:nvPr/>
        </p:nvSpPr>
        <p:spPr>
          <a:xfrm>
            <a:off x="7414727" y="2590682"/>
            <a:ext cx="1729273" cy="10641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7980760"/>
      </p:ext>
    </p:extLst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F35BC6-A433-4453-8BD3-211B7BF8420B}"/>
              </a:ext>
            </a:extLst>
          </p:cNvPr>
          <p:cNvSpPr/>
          <p:nvPr/>
        </p:nvSpPr>
        <p:spPr>
          <a:xfrm>
            <a:off x="1074412" y="1786511"/>
            <a:ext cx="3284989" cy="13106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B5C862-5BD5-4C3D-BF5E-F2C56B1E2F6A}"/>
              </a:ext>
            </a:extLst>
          </p:cNvPr>
          <p:cNvSpPr/>
          <p:nvPr/>
        </p:nvSpPr>
        <p:spPr>
          <a:xfrm>
            <a:off x="4339305" y="1683417"/>
            <a:ext cx="1951596" cy="9425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2871688"/>
      </p:ext>
    </p:extLst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BABAF5-0E1C-4E0A-8289-793B2099F2CC}"/>
              </a:ext>
            </a:extLst>
          </p:cNvPr>
          <p:cNvSpPr/>
          <p:nvPr/>
        </p:nvSpPr>
        <p:spPr>
          <a:xfrm>
            <a:off x="1409064" y="2733853"/>
            <a:ext cx="1119836" cy="12433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AC8215-6978-4C33-95A9-E56FED40CA06}"/>
              </a:ext>
            </a:extLst>
          </p:cNvPr>
          <p:cNvSpPr/>
          <p:nvPr/>
        </p:nvSpPr>
        <p:spPr>
          <a:xfrm>
            <a:off x="4566866" y="2227218"/>
            <a:ext cx="2253087" cy="8276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140061"/>
      </p:ext>
    </p:extLst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E96BAF-4525-4AE3-8F4E-4029DDCFD32D}"/>
              </a:ext>
            </a:extLst>
          </p:cNvPr>
          <p:cNvSpPr/>
          <p:nvPr/>
        </p:nvSpPr>
        <p:spPr>
          <a:xfrm>
            <a:off x="1039856" y="897555"/>
            <a:ext cx="1588698" cy="24858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1DC86E-B5A9-4FCE-B7B2-ACA6B9618A8A}"/>
              </a:ext>
            </a:extLst>
          </p:cNvPr>
          <p:cNvSpPr/>
          <p:nvPr/>
        </p:nvSpPr>
        <p:spPr>
          <a:xfrm>
            <a:off x="3986640" y="2632314"/>
            <a:ext cx="2361321" cy="19582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880010"/>
      </p:ext>
    </p:extLst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5EFF01-E2D4-4E6E-B0AF-66FB4973F3B9}"/>
              </a:ext>
            </a:extLst>
          </p:cNvPr>
          <p:cNvSpPr/>
          <p:nvPr/>
        </p:nvSpPr>
        <p:spPr>
          <a:xfrm>
            <a:off x="1773600" y="1022760"/>
            <a:ext cx="1108484" cy="7457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EAE84C-1DA6-4BA3-BF69-A5756BEBD7A3}"/>
              </a:ext>
            </a:extLst>
          </p:cNvPr>
          <p:cNvSpPr/>
          <p:nvPr/>
        </p:nvSpPr>
        <p:spPr>
          <a:xfrm>
            <a:off x="3396582" y="1125243"/>
            <a:ext cx="1714852" cy="15157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CA0758-2197-40B2-853D-6417B008FB50}"/>
              </a:ext>
            </a:extLst>
          </p:cNvPr>
          <p:cNvSpPr/>
          <p:nvPr/>
        </p:nvSpPr>
        <p:spPr>
          <a:xfrm>
            <a:off x="6545328" y="2351312"/>
            <a:ext cx="1298822" cy="16733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8922870"/>
      </p:ext>
    </p:extLst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7D044F-DD06-4947-B78C-D9E63C8C049B}"/>
              </a:ext>
            </a:extLst>
          </p:cNvPr>
          <p:cNvSpPr/>
          <p:nvPr/>
        </p:nvSpPr>
        <p:spPr>
          <a:xfrm>
            <a:off x="1205681" y="721469"/>
            <a:ext cx="3023170" cy="11741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5FB29E3-61D6-4739-96BF-64B3C0907F01}"/>
              </a:ext>
            </a:extLst>
          </p:cNvPr>
          <p:cNvSpPr/>
          <p:nvPr/>
        </p:nvSpPr>
        <p:spPr>
          <a:xfrm>
            <a:off x="2746063" y="1808319"/>
            <a:ext cx="2016633" cy="16806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B836B60-A767-462F-BDA1-811261376E23}"/>
              </a:ext>
            </a:extLst>
          </p:cNvPr>
          <p:cNvSpPr/>
          <p:nvPr/>
        </p:nvSpPr>
        <p:spPr>
          <a:xfrm>
            <a:off x="7882155" y="2588474"/>
            <a:ext cx="1261845" cy="14048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44707"/>
      </p:ext>
    </p:extLst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D0F78F-7256-4E3F-9BC3-4001DA04D69D}"/>
              </a:ext>
            </a:extLst>
          </p:cNvPr>
          <p:cNvSpPr/>
          <p:nvPr/>
        </p:nvSpPr>
        <p:spPr>
          <a:xfrm>
            <a:off x="1552498" y="1521228"/>
            <a:ext cx="2647029" cy="24614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353850"/>
      </p:ext>
    </p:extLst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CBA899-260A-4803-9CCB-6D699DF8B972}"/>
              </a:ext>
            </a:extLst>
          </p:cNvPr>
          <p:cNvSpPr/>
          <p:nvPr/>
        </p:nvSpPr>
        <p:spPr>
          <a:xfrm>
            <a:off x="1241257" y="2513361"/>
            <a:ext cx="933940" cy="18029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78A960-5650-44BF-BD9A-6FB7761FB265}"/>
              </a:ext>
            </a:extLst>
          </p:cNvPr>
          <p:cNvSpPr/>
          <p:nvPr/>
        </p:nvSpPr>
        <p:spPr>
          <a:xfrm>
            <a:off x="4026787" y="2250003"/>
            <a:ext cx="2430191" cy="9478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544536"/>
      </p:ext>
    </p:extLst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3EDAF86-6569-460C-94E3-F02F6C5C2219}"/>
              </a:ext>
            </a:extLst>
          </p:cNvPr>
          <p:cNvSpPr/>
          <p:nvPr/>
        </p:nvSpPr>
        <p:spPr>
          <a:xfrm>
            <a:off x="1214224" y="1369251"/>
            <a:ext cx="3107548" cy="88841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ADE409-7ABF-4E1D-B50D-EB9461D831F2}"/>
              </a:ext>
            </a:extLst>
          </p:cNvPr>
          <p:cNvSpPr/>
          <p:nvPr/>
        </p:nvSpPr>
        <p:spPr>
          <a:xfrm>
            <a:off x="3901473" y="1326299"/>
            <a:ext cx="2438447" cy="22938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9F736EC-D260-4EC6-989D-DA98BB1EC662}"/>
              </a:ext>
            </a:extLst>
          </p:cNvPr>
          <p:cNvSpPr/>
          <p:nvPr/>
        </p:nvSpPr>
        <p:spPr>
          <a:xfrm>
            <a:off x="7161284" y="861501"/>
            <a:ext cx="1982716" cy="11807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108686"/>
      </p:ext>
    </p:extLst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4DF41B-7146-41C9-8C63-AF08F635229E}"/>
              </a:ext>
            </a:extLst>
          </p:cNvPr>
          <p:cNvSpPr/>
          <p:nvPr/>
        </p:nvSpPr>
        <p:spPr>
          <a:xfrm>
            <a:off x="1426668" y="1491397"/>
            <a:ext cx="2807812" cy="17521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DD1A2F2-1944-4D23-ABDF-A3B6994D59F8}"/>
              </a:ext>
            </a:extLst>
          </p:cNvPr>
          <p:cNvSpPr/>
          <p:nvPr/>
        </p:nvSpPr>
        <p:spPr>
          <a:xfrm>
            <a:off x="2874136" y="1573012"/>
            <a:ext cx="2242251" cy="13871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24050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AB3AD9-D67E-4CEA-A14A-B1C79DAD05F7}"/>
              </a:ext>
            </a:extLst>
          </p:cNvPr>
          <p:cNvSpPr/>
          <p:nvPr/>
        </p:nvSpPr>
        <p:spPr>
          <a:xfrm>
            <a:off x="1000574" y="2111768"/>
            <a:ext cx="2722486" cy="10086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59043"/>
      </p:ext>
    </p:extLst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A166A9-EB07-4616-BB5D-371D720BB244}"/>
              </a:ext>
            </a:extLst>
          </p:cNvPr>
          <p:cNvSpPr/>
          <p:nvPr/>
        </p:nvSpPr>
        <p:spPr>
          <a:xfrm>
            <a:off x="1543169" y="2141001"/>
            <a:ext cx="2454964" cy="18750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D9F496-59C0-4C29-8C27-363D436C3185}"/>
              </a:ext>
            </a:extLst>
          </p:cNvPr>
          <p:cNvSpPr/>
          <p:nvPr/>
        </p:nvSpPr>
        <p:spPr>
          <a:xfrm>
            <a:off x="3421506" y="700536"/>
            <a:ext cx="3285460" cy="25160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48768EC-FB43-49F1-8C9B-BFD891CB5933}"/>
              </a:ext>
            </a:extLst>
          </p:cNvPr>
          <p:cNvSpPr/>
          <p:nvPr/>
        </p:nvSpPr>
        <p:spPr>
          <a:xfrm>
            <a:off x="7682833" y="904657"/>
            <a:ext cx="1128733" cy="9130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605982"/>
      </p:ext>
    </p:extLst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C61070-02B2-4D06-BDB0-7911BC4929AC}"/>
              </a:ext>
            </a:extLst>
          </p:cNvPr>
          <p:cNvSpPr/>
          <p:nvPr/>
        </p:nvSpPr>
        <p:spPr>
          <a:xfrm>
            <a:off x="1311998" y="2664586"/>
            <a:ext cx="2237723" cy="2503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9B2DF8F-22D8-44B8-BB09-AD250BF6090D}"/>
              </a:ext>
            </a:extLst>
          </p:cNvPr>
          <p:cNvSpPr/>
          <p:nvPr/>
        </p:nvSpPr>
        <p:spPr>
          <a:xfrm>
            <a:off x="3085483" y="1538761"/>
            <a:ext cx="2686322" cy="15518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2832631"/>
      </p:ext>
    </p:extLst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2B44EB-24F9-4C2F-962E-7CA571955859}"/>
              </a:ext>
            </a:extLst>
          </p:cNvPr>
          <p:cNvSpPr/>
          <p:nvPr/>
        </p:nvSpPr>
        <p:spPr>
          <a:xfrm>
            <a:off x="1156352" y="2730360"/>
            <a:ext cx="2720285" cy="26851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01507"/>
      </p:ext>
    </p:extLst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4C0271-F8BA-49E1-90F4-7CFFA7C3111D}"/>
              </a:ext>
            </a:extLst>
          </p:cNvPr>
          <p:cNvSpPr/>
          <p:nvPr/>
        </p:nvSpPr>
        <p:spPr>
          <a:xfrm>
            <a:off x="1548226" y="2742359"/>
            <a:ext cx="2322637" cy="19202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539588"/>
      </p:ext>
    </p:extLst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ED7AAA-FB77-41E4-818B-3C67ADA8D33B}"/>
              </a:ext>
            </a:extLst>
          </p:cNvPr>
          <p:cNvSpPr/>
          <p:nvPr/>
        </p:nvSpPr>
        <p:spPr>
          <a:xfrm>
            <a:off x="1063404" y="1095548"/>
            <a:ext cx="2886946" cy="15861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2AD5E9-9C1B-407E-8173-07F799CDD9FB}"/>
              </a:ext>
            </a:extLst>
          </p:cNvPr>
          <p:cNvSpPr/>
          <p:nvPr/>
        </p:nvSpPr>
        <p:spPr>
          <a:xfrm>
            <a:off x="2778311" y="1589119"/>
            <a:ext cx="1002001" cy="13036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A2F650-18AB-4297-AF0A-B3FD23414F18}"/>
              </a:ext>
            </a:extLst>
          </p:cNvPr>
          <p:cNvSpPr/>
          <p:nvPr/>
        </p:nvSpPr>
        <p:spPr>
          <a:xfrm>
            <a:off x="7953727" y="2680642"/>
            <a:ext cx="1190273" cy="13377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278872"/>
      </p:ext>
    </p:extLst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C91AFF-0B3B-4658-A1BC-1BA26901C2F9}"/>
              </a:ext>
            </a:extLst>
          </p:cNvPr>
          <p:cNvSpPr/>
          <p:nvPr/>
        </p:nvSpPr>
        <p:spPr>
          <a:xfrm>
            <a:off x="949050" y="2424632"/>
            <a:ext cx="2325540" cy="18148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21F195F-FCD5-44B8-A091-B42F0DE13E07}"/>
              </a:ext>
            </a:extLst>
          </p:cNvPr>
          <p:cNvSpPr/>
          <p:nvPr/>
        </p:nvSpPr>
        <p:spPr>
          <a:xfrm>
            <a:off x="4401634" y="1217759"/>
            <a:ext cx="1311644" cy="20295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BF96A0-6BC6-4826-8A3D-02EFDF0323E2}"/>
              </a:ext>
            </a:extLst>
          </p:cNvPr>
          <p:cNvSpPr/>
          <p:nvPr/>
        </p:nvSpPr>
        <p:spPr>
          <a:xfrm>
            <a:off x="7405210" y="2449148"/>
            <a:ext cx="1175107" cy="20621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7223220"/>
      </p:ext>
    </p:extLst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6EF809-44F8-4038-99D3-C621BE759891}"/>
              </a:ext>
            </a:extLst>
          </p:cNvPr>
          <p:cNvSpPr/>
          <p:nvPr/>
        </p:nvSpPr>
        <p:spPr>
          <a:xfrm>
            <a:off x="1285700" y="1027059"/>
            <a:ext cx="3116128" cy="9495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4AFE6C-ED81-4355-AAE7-EA649AD698CA}"/>
              </a:ext>
            </a:extLst>
          </p:cNvPr>
          <p:cNvSpPr/>
          <p:nvPr/>
        </p:nvSpPr>
        <p:spPr>
          <a:xfrm>
            <a:off x="4541780" y="1354430"/>
            <a:ext cx="965051" cy="8540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526023"/>
      </p:ext>
    </p:extLst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587213-92CA-4827-90F2-9C19E54AE77A}"/>
              </a:ext>
            </a:extLst>
          </p:cNvPr>
          <p:cNvSpPr/>
          <p:nvPr/>
        </p:nvSpPr>
        <p:spPr>
          <a:xfrm>
            <a:off x="1324743" y="1299122"/>
            <a:ext cx="1977082" cy="9155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9456279-E791-4E9D-A2EA-F918A68ECA3F}"/>
              </a:ext>
            </a:extLst>
          </p:cNvPr>
          <p:cNvSpPr/>
          <p:nvPr/>
        </p:nvSpPr>
        <p:spPr>
          <a:xfrm>
            <a:off x="2831116" y="1680576"/>
            <a:ext cx="1011605" cy="17649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5328875"/>
      </p:ext>
    </p:extLst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0297645-7D34-4A6E-B803-0FE98E7A46D8}"/>
              </a:ext>
            </a:extLst>
          </p:cNvPr>
          <p:cNvSpPr/>
          <p:nvPr/>
        </p:nvSpPr>
        <p:spPr>
          <a:xfrm>
            <a:off x="1433881" y="1479555"/>
            <a:ext cx="3245330" cy="27302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2F8782-D5FF-4515-9DB5-6DE5A2308D0F}"/>
              </a:ext>
            </a:extLst>
          </p:cNvPr>
          <p:cNvSpPr/>
          <p:nvPr/>
        </p:nvSpPr>
        <p:spPr>
          <a:xfrm>
            <a:off x="4299277" y="2085373"/>
            <a:ext cx="1322094" cy="14238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562224"/>
      </p:ext>
    </p:extLst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A746CE1-55DD-4F00-90BF-818C9B6E154D}"/>
              </a:ext>
            </a:extLst>
          </p:cNvPr>
          <p:cNvSpPr/>
          <p:nvPr/>
        </p:nvSpPr>
        <p:spPr>
          <a:xfrm>
            <a:off x="1365886" y="2221000"/>
            <a:ext cx="1930041" cy="8441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9F9B0B-6C54-4CA5-A762-58189B9E3214}"/>
              </a:ext>
            </a:extLst>
          </p:cNvPr>
          <p:cNvSpPr/>
          <p:nvPr/>
        </p:nvSpPr>
        <p:spPr>
          <a:xfrm>
            <a:off x="3947645" y="1975354"/>
            <a:ext cx="2169683" cy="14615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506207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4E4497-8DC6-44D8-85FA-A7F8A19C241A}"/>
              </a:ext>
            </a:extLst>
          </p:cNvPr>
          <p:cNvSpPr/>
          <p:nvPr/>
        </p:nvSpPr>
        <p:spPr>
          <a:xfrm>
            <a:off x="1717485" y="2131490"/>
            <a:ext cx="3299689" cy="9013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5808A7-5689-453C-855C-5AAF48273AF3}"/>
              </a:ext>
            </a:extLst>
          </p:cNvPr>
          <p:cNvSpPr/>
          <p:nvPr/>
        </p:nvSpPr>
        <p:spPr>
          <a:xfrm>
            <a:off x="3819258" y="1320285"/>
            <a:ext cx="2015416" cy="14999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4864647"/>
      </p:ext>
    </p:extLst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BA64BE-430D-4F16-952E-F9F42E9FA2E8}"/>
              </a:ext>
            </a:extLst>
          </p:cNvPr>
          <p:cNvSpPr/>
          <p:nvPr/>
        </p:nvSpPr>
        <p:spPr>
          <a:xfrm>
            <a:off x="1134026" y="1081213"/>
            <a:ext cx="1852701" cy="16584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AF0DFA-64A7-476E-83BF-C9EFA0933DB3}"/>
              </a:ext>
            </a:extLst>
          </p:cNvPr>
          <p:cNvSpPr/>
          <p:nvPr/>
        </p:nvSpPr>
        <p:spPr>
          <a:xfrm>
            <a:off x="3634744" y="1408753"/>
            <a:ext cx="3378864" cy="18445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753015"/>
      </p:ext>
    </p:extLst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036072-9150-43D7-8E62-AC5F8ED24014}"/>
              </a:ext>
            </a:extLst>
          </p:cNvPr>
          <p:cNvSpPr/>
          <p:nvPr/>
        </p:nvSpPr>
        <p:spPr>
          <a:xfrm>
            <a:off x="1259162" y="2060899"/>
            <a:ext cx="3415553" cy="18297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144004"/>
      </p:ext>
    </p:extLst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50E3324-4B95-4487-A915-CA9186EEAF38}"/>
              </a:ext>
            </a:extLst>
          </p:cNvPr>
          <p:cNvSpPr/>
          <p:nvPr/>
        </p:nvSpPr>
        <p:spPr>
          <a:xfrm>
            <a:off x="1243706" y="690086"/>
            <a:ext cx="1910133" cy="16599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3643B9-58CB-4A7A-8BBC-85CEA208B113}"/>
              </a:ext>
            </a:extLst>
          </p:cNvPr>
          <p:cNvSpPr/>
          <p:nvPr/>
        </p:nvSpPr>
        <p:spPr>
          <a:xfrm>
            <a:off x="2782644" y="1181814"/>
            <a:ext cx="2035153" cy="17463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3C7346-48B5-4093-AF78-54D5E2EB1F96}"/>
              </a:ext>
            </a:extLst>
          </p:cNvPr>
          <p:cNvSpPr/>
          <p:nvPr/>
        </p:nvSpPr>
        <p:spPr>
          <a:xfrm>
            <a:off x="7357337" y="821248"/>
            <a:ext cx="1786663" cy="22003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8763154"/>
      </p:ext>
    </p:extLst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E689EE-A55B-4E46-850B-74647CA06420}"/>
              </a:ext>
            </a:extLst>
          </p:cNvPr>
          <p:cNvSpPr/>
          <p:nvPr/>
        </p:nvSpPr>
        <p:spPr>
          <a:xfrm>
            <a:off x="1731292" y="2506391"/>
            <a:ext cx="2082620" cy="24819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82E450-E2B1-46FE-BE9A-F9AB2A546D2E}"/>
              </a:ext>
            </a:extLst>
          </p:cNvPr>
          <p:cNvSpPr/>
          <p:nvPr/>
        </p:nvSpPr>
        <p:spPr>
          <a:xfrm>
            <a:off x="3711991" y="1215298"/>
            <a:ext cx="1723811" cy="27053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408906"/>
      </p:ext>
    </p:extLst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8F0D30-7EFB-4F95-A2C2-3DD6109C9415}"/>
              </a:ext>
            </a:extLst>
          </p:cNvPr>
          <p:cNvSpPr/>
          <p:nvPr/>
        </p:nvSpPr>
        <p:spPr>
          <a:xfrm>
            <a:off x="1221782" y="1639912"/>
            <a:ext cx="3586147" cy="9944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F1AED6-E792-44F0-AFD2-F7427C7ED254}"/>
              </a:ext>
            </a:extLst>
          </p:cNvPr>
          <p:cNvSpPr/>
          <p:nvPr/>
        </p:nvSpPr>
        <p:spPr>
          <a:xfrm>
            <a:off x="2878803" y="1976215"/>
            <a:ext cx="1534276" cy="27188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433582"/>
      </p:ext>
    </p:extLst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C0344C-25D7-4F7F-802D-A62F7E1BBCDE}"/>
              </a:ext>
            </a:extLst>
          </p:cNvPr>
          <p:cNvSpPr/>
          <p:nvPr/>
        </p:nvSpPr>
        <p:spPr>
          <a:xfrm>
            <a:off x="1713616" y="2345594"/>
            <a:ext cx="2846286" cy="12545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C7B65E-B64B-47A9-BE42-4A3BBF1CE98E}"/>
              </a:ext>
            </a:extLst>
          </p:cNvPr>
          <p:cNvSpPr/>
          <p:nvPr/>
        </p:nvSpPr>
        <p:spPr>
          <a:xfrm>
            <a:off x="2997155" y="1427953"/>
            <a:ext cx="1204120" cy="18044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286B1C-596C-4779-BB79-5A20935119CA}"/>
              </a:ext>
            </a:extLst>
          </p:cNvPr>
          <p:cNvSpPr/>
          <p:nvPr/>
        </p:nvSpPr>
        <p:spPr>
          <a:xfrm>
            <a:off x="7314885" y="2056469"/>
            <a:ext cx="1829115" cy="1636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2183594"/>
      </p:ext>
    </p:extLst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129B2F-63D0-470C-ACD7-E023AFE00F8D}"/>
              </a:ext>
            </a:extLst>
          </p:cNvPr>
          <p:cNvSpPr/>
          <p:nvPr/>
        </p:nvSpPr>
        <p:spPr>
          <a:xfrm>
            <a:off x="1728925" y="1225403"/>
            <a:ext cx="2144428" cy="15769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9935191"/>
      </p:ext>
    </p:extLst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187EDB-629A-4A8F-9C21-B7C122FC6BFD}"/>
              </a:ext>
            </a:extLst>
          </p:cNvPr>
          <p:cNvSpPr/>
          <p:nvPr/>
        </p:nvSpPr>
        <p:spPr>
          <a:xfrm>
            <a:off x="959978" y="1697232"/>
            <a:ext cx="1164266" cy="2130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AE55A3-5FE6-4620-87AC-6961776D2A95}"/>
              </a:ext>
            </a:extLst>
          </p:cNvPr>
          <p:cNvSpPr/>
          <p:nvPr/>
        </p:nvSpPr>
        <p:spPr>
          <a:xfrm>
            <a:off x="3236228" y="1484950"/>
            <a:ext cx="2622338" cy="10216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219AE55-B58B-49BB-9449-833C83CBFB2D}"/>
              </a:ext>
            </a:extLst>
          </p:cNvPr>
          <p:cNvSpPr/>
          <p:nvPr/>
        </p:nvSpPr>
        <p:spPr>
          <a:xfrm>
            <a:off x="6849733" y="1266040"/>
            <a:ext cx="2294267" cy="8280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9815189"/>
      </p:ext>
    </p:extLst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18319D-0A10-4158-8269-83E849161165}"/>
              </a:ext>
            </a:extLst>
          </p:cNvPr>
          <p:cNvSpPr/>
          <p:nvPr/>
        </p:nvSpPr>
        <p:spPr>
          <a:xfrm>
            <a:off x="1429177" y="1705894"/>
            <a:ext cx="2552171" cy="923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AC5A0A-18D0-4D2E-A554-EF0DC70DE76E}"/>
              </a:ext>
            </a:extLst>
          </p:cNvPr>
          <p:cNvSpPr/>
          <p:nvPr/>
        </p:nvSpPr>
        <p:spPr>
          <a:xfrm>
            <a:off x="3232944" y="1432964"/>
            <a:ext cx="1908618" cy="1794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6166671"/>
      </p:ext>
    </p:extLst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135BE5-A806-46D6-9B90-88C9B0DDE64F}"/>
              </a:ext>
            </a:extLst>
          </p:cNvPr>
          <p:cNvSpPr/>
          <p:nvPr/>
        </p:nvSpPr>
        <p:spPr>
          <a:xfrm>
            <a:off x="1731085" y="2379761"/>
            <a:ext cx="1763697" cy="23354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3C905F-B459-499A-9690-00737B68EA72}"/>
              </a:ext>
            </a:extLst>
          </p:cNvPr>
          <p:cNvSpPr/>
          <p:nvPr/>
        </p:nvSpPr>
        <p:spPr>
          <a:xfrm>
            <a:off x="3500540" y="1592833"/>
            <a:ext cx="3449167" cy="12625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2746812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43B16C-A407-484B-A324-E4090C6478F0}"/>
              </a:ext>
            </a:extLst>
          </p:cNvPr>
          <p:cNvSpPr/>
          <p:nvPr/>
        </p:nvSpPr>
        <p:spPr>
          <a:xfrm>
            <a:off x="1189698" y="745488"/>
            <a:ext cx="2474320" cy="7998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A8EC34-84E6-4B0D-B095-859E3F5D3B42}"/>
              </a:ext>
            </a:extLst>
          </p:cNvPr>
          <p:cNvSpPr/>
          <p:nvPr/>
        </p:nvSpPr>
        <p:spPr>
          <a:xfrm>
            <a:off x="2847406" y="1524505"/>
            <a:ext cx="3100615" cy="15093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023216"/>
      </p:ext>
    </p:extLst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2EFC8A-F88A-441A-A630-6192CCD24C94}"/>
              </a:ext>
            </a:extLst>
          </p:cNvPr>
          <p:cNvSpPr/>
          <p:nvPr/>
        </p:nvSpPr>
        <p:spPr>
          <a:xfrm>
            <a:off x="1181167" y="2251289"/>
            <a:ext cx="2841523" cy="9801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319480"/>
      </p:ext>
    </p:extLst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CD5677-6D73-483C-9BE4-D9440A2CA81F}"/>
              </a:ext>
            </a:extLst>
          </p:cNvPr>
          <p:cNvSpPr/>
          <p:nvPr/>
        </p:nvSpPr>
        <p:spPr>
          <a:xfrm>
            <a:off x="1588717" y="1094566"/>
            <a:ext cx="2320906" cy="11090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8697323"/>
      </p:ext>
    </p:extLst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30312-9057-4DE3-9D9A-286031EBCFCF}"/>
              </a:ext>
            </a:extLst>
          </p:cNvPr>
          <p:cNvSpPr/>
          <p:nvPr/>
        </p:nvSpPr>
        <p:spPr>
          <a:xfrm>
            <a:off x="1477344" y="1052963"/>
            <a:ext cx="1117339" cy="1675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861738-204E-4D01-AC1D-006AE6873328}"/>
              </a:ext>
            </a:extLst>
          </p:cNvPr>
          <p:cNvSpPr/>
          <p:nvPr/>
        </p:nvSpPr>
        <p:spPr>
          <a:xfrm>
            <a:off x="4070232" y="1606175"/>
            <a:ext cx="2964669" cy="10065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8662606"/>
      </p:ext>
    </p:extLst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10E712-12DE-4A31-AC06-CB667E1FF67C}"/>
              </a:ext>
            </a:extLst>
          </p:cNvPr>
          <p:cNvSpPr/>
          <p:nvPr/>
        </p:nvSpPr>
        <p:spPr>
          <a:xfrm>
            <a:off x="1826824" y="2679123"/>
            <a:ext cx="3275150" cy="14908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317713"/>
      </p:ext>
    </p:extLst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FD2A12-629C-4200-8C06-91D29A20C8D0}"/>
              </a:ext>
            </a:extLst>
          </p:cNvPr>
          <p:cNvSpPr/>
          <p:nvPr/>
        </p:nvSpPr>
        <p:spPr>
          <a:xfrm>
            <a:off x="1693812" y="1394348"/>
            <a:ext cx="2545526" cy="21148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061903"/>
      </p:ext>
    </p:extLst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4E77FB-E075-424B-AF0A-BA41EFDBD79A}"/>
              </a:ext>
            </a:extLst>
          </p:cNvPr>
          <p:cNvSpPr/>
          <p:nvPr/>
        </p:nvSpPr>
        <p:spPr>
          <a:xfrm>
            <a:off x="1353458" y="1577742"/>
            <a:ext cx="1123875" cy="9093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6287016"/>
      </p:ext>
    </p:extLst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E8EE09-8C19-4E60-8222-AE12ADE00E30}"/>
              </a:ext>
            </a:extLst>
          </p:cNvPr>
          <p:cNvSpPr/>
          <p:nvPr/>
        </p:nvSpPr>
        <p:spPr>
          <a:xfrm>
            <a:off x="1196914" y="2476583"/>
            <a:ext cx="1074323" cy="23034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E1AD75-385D-4A87-9011-D71FBED59714}"/>
              </a:ext>
            </a:extLst>
          </p:cNvPr>
          <p:cNvSpPr/>
          <p:nvPr/>
        </p:nvSpPr>
        <p:spPr>
          <a:xfrm>
            <a:off x="3851011" y="2286082"/>
            <a:ext cx="2853212" cy="12235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3139167"/>
      </p:ext>
    </p:extLst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606F85-C8A6-475B-A36C-D8284F0F9A21}"/>
              </a:ext>
            </a:extLst>
          </p:cNvPr>
          <p:cNvSpPr/>
          <p:nvPr/>
        </p:nvSpPr>
        <p:spPr>
          <a:xfrm>
            <a:off x="1241705" y="1750875"/>
            <a:ext cx="2716187" cy="27304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A42B77-43E4-478F-B063-FAF97D3017CF}"/>
              </a:ext>
            </a:extLst>
          </p:cNvPr>
          <p:cNvSpPr/>
          <p:nvPr/>
        </p:nvSpPr>
        <p:spPr>
          <a:xfrm>
            <a:off x="3039512" y="2482089"/>
            <a:ext cx="923973" cy="19245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9F035E-840A-4742-9A29-2C88BB845910}"/>
              </a:ext>
            </a:extLst>
          </p:cNvPr>
          <p:cNvSpPr/>
          <p:nvPr/>
        </p:nvSpPr>
        <p:spPr>
          <a:xfrm>
            <a:off x="8064248" y="2441750"/>
            <a:ext cx="1079752" cy="9032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2995019"/>
      </p:ext>
    </p:extLst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937979-B653-4254-AA66-3F0BE967EA1F}"/>
              </a:ext>
            </a:extLst>
          </p:cNvPr>
          <p:cNvSpPr/>
          <p:nvPr/>
        </p:nvSpPr>
        <p:spPr>
          <a:xfrm>
            <a:off x="1187057" y="2361457"/>
            <a:ext cx="2656097" cy="18459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525335"/>
      </p:ext>
    </p:extLst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660B09-91CD-4A9F-B17A-6EEAFE8E5896}"/>
              </a:ext>
            </a:extLst>
          </p:cNvPr>
          <p:cNvSpPr/>
          <p:nvPr/>
        </p:nvSpPr>
        <p:spPr>
          <a:xfrm>
            <a:off x="1323527" y="853493"/>
            <a:ext cx="3063724" cy="13875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008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6FF44C-EE31-4432-BC65-E560E2F383DC}"/>
              </a:ext>
            </a:extLst>
          </p:cNvPr>
          <p:cNvSpPr/>
          <p:nvPr/>
        </p:nvSpPr>
        <p:spPr>
          <a:xfrm>
            <a:off x="1037628" y="1044908"/>
            <a:ext cx="3307026" cy="25462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CBD151-4C30-4097-B282-1C1AB1D89A8D}"/>
              </a:ext>
            </a:extLst>
          </p:cNvPr>
          <p:cNvSpPr/>
          <p:nvPr/>
        </p:nvSpPr>
        <p:spPr>
          <a:xfrm>
            <a:off x="3303862" y="2001864"/>
            <a:ext cx="2919702" cy="18966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0AF61F4-FBEF-4E9D-9AA7-B13DF056118F}"/>
              </a:ext>
            </a:extLst>
          </p:cNvPr>
          <p:cNvSpPr/>
          <p:nvPr/>
        </p:nvSpPr>
        <p:spPr>
          <a:xfrm>
            <a:off x="7175594" y="1411275"/>
            <a:ext cx="1968406" cy="1591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08597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B2A5D8-4B2D-4E5B-B737-E7BE55AE99D8}"/>
              </a:ext>
            </a:extLst>
          </p:cNvPr>
          <p:cNvSpPr/>
          <p:nvPr/>
        </p:nvSpPr>
        <p:spPr>
          <a:xfrm>
            <a:off x="1538095" y="2172313"/>
            <a:ext cx="1940886" cy="18294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970095"/>
      </p:ext>
    </p:extLst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486189-D7D2-4AEB-ACAA-1BC02EA8832F}"/>
              </a:ext>
            </a:extLst>
          </p:cNvPr>
          <p:cNvSpPr/>
          <p:nvPr/>
        </p:nvSpPr>
        <p:spPr>
          <a:xfrm>
            <a:off x="1688755" y="1916748"/>
            <a:ext cx="1659684" cy="10941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521A65-7A95-46B2-86BB-B1C4C4653D3D}"/>
              </a:ext>
            </a:extLst>
          </p:cNvPr>
          <p:cNvSpPr/>
          <p:nvPr/>
        </p:nvSpPr>
        <p:spPr>
          <a:xfrm>
            <a:off x="3928307" y="2239637"/>
            <a:ext cx="1201100" cy="8967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036886"/>
      </p:ext>
    </p:extLst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D0D635-D1D7-4B6A-8D90-98221758EF6D}"/>
              </a:ext>
            </a:extLst>
          </p:cNvPr>
          <p:cNvSpPr/>
          <p:nvPr/>
        </p:nvSpPr>
        <p:spPr>
          <a:xfrm>
            <a:off x="1660406" y="972431"/>
            <a:ext cx="2553356" cy="2341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380869"/>
      </p:ext>
    </p:extLst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4CBB17-F79C-4501-A82D-76ACFD54602B}"/>
              </a:ext>
            </a:extLst>
          </p:cNvPr>
          <p:cNvSpPr/>
          <p:nvPr/>
        </p:nvSpPr>
        <p:spPr>
          <a:xfrm>
            <a:off x="1796825" y="1978069"/>
            <a:ext cx="2386374" cy="7535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76713C-E615-4708-AE18-36C3C382D88D}"/>
              </a:ext>
            </a:extLst>
          </p:cNvPr>
          <p:cNvSpPr/>
          <p:nvPr/>
        </p:nvSpPr>
        <p:spPr>
          <a:xfrm>
            <a:off x="3057297" y="1176174"/>
            <a:ext cx="2924177" cy="27014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CA1B9B-6650-4329-8764-2EBB1CB1FD65}"/>
              </a:ext>
            </a:extLst>
          </p:cNvPr>
          <p:cNvSpPr/>
          <p:nvPr/>
        </p:nvSpPr>
        <p:spPr>
          <a:xfrm>
            <a:off x="6591543" y="1914983"/>
            <a:ext cx="2030716" cy="11838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319633"/>
      </p:ext>
    </p:extLst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20E981-31F9-4763-9D52-86A0AF069324}"/>
              </a:ext>
            </a:extLst>
          </p:cNvPr>
          <p:cNvSpPr/>
          <p:nvPr/>
        </p:nvSpPr>
        <p:spPr>
          <a:xfrm>
            <a:off x="1777228" y="1569152"/>
            <a:ext cx="2367218" cy="22373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969733"/>
      </p:ext>
    </p:extLst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A08C17-D68D-4380-A097-27512C8D3F1A}"/>
              </a:ext>
            </a:extLst>
          </p:cNvPr>
          <p:cNvSpPr/>
          <p:nvPr/>
        </p:nvSpPr>
        <p:spPr>
          <a:xfrm>
            <a:off x="1458464" y="2381717"/>
            <a:ext cx="2865234" cy="988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3742"/>
      </p:ext>
    </p:extLst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E53EAE-8FDA-4FA2-86B9-47772468CF8C}"/>
              </a:ext>
            </a:extLst>
          </p:cNvPr>
          <p:cNvSpPr/>
          <p:nvPr/>
        </p:nvSpPr>
        <p:spPr>
          <a:xfrm>
            <a:off x="1462334" y="1652190"/>
            <a:ext cx="1393999" cy="18862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84E05A0-4A23-474D-97BB-BAA6C974958A}"/>
              </a:ext>
            </a:extLst>
          </p:cNvPr>
          <p:cNvSpPr/>
          <p:nvPr/>
        </p:nvSpPr>
        <p:spPr>
          <a:xfrm>
            <a:off x="4408295" y="1631714"/>
            <a:ext cx="1987894" cy="25181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017918"/>
      </p:ext>
    </p:extLst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17B3F2-296B-44E3-A230-915815E3727A}"/>
              </a:ext>
            </a:extLst>
          </p:cNvPr>
          <p:cNvSpPr/>
          <p:nvPr/>
        </p:nvSpPr>
        <p:spPr>
          <a:xfrm>
            <a:off x="1027965" y="2370495"/>
            <a:ext cx="1508658" cy="12109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7D152D-BF3A-4E3A-8A3F-C854B7E0BD8F}"/>
              </a:ext>
            </a:extLst>
          </p:cNvPr>
          <p:cNvSpPr/>
          <p:nvPr/>
        </p:nvSpPr>
        <p:spPr>
          <a:xfrm>
            <a:off x="4519469" y="773253"/>
            <a:ext cx="2709651" cy="24598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8120779"/>
      </p:ext>
    </p:extLst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AFB583-7F37-448D-871D-1EE39C667490}"/>
              </a:ext>
            </a:extLst>
          </p:cNvPr>
          <p:cNvSpPr/>
          <p:nvPr/>
        </p:nvSpPr>
        <p:spPr>
          <a:xfrm>
            <a:off x="1733915" y="1191941"/>
            <a:ext cx="1986646" cy="24899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6EB2D00-E772-4A9D-B961-AFDB0BEEF21C}"/>
              </a:ext>
            </a:extLst>
          </p:cNvPr>
          <p:cNvSpPr/>
          <p:nvPr/>
        </p:nvSpPr>
        <p:spPr>
          <a:xfrm>
            <a:off x="2840521" y="2427058"/>
            <a:ext cx="2277304" cy="14182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219763"/>
      </p:ext>
    </p:extLst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554F01-5DD5-4F64-A6D5-8B351737BA4B}"/>
              </a:ext>
            </a:extLst>
          </p:cNvPr>
          <p:cNvSpPr/>
          <p:nvPr/>
        </p:nvSpPr>
        <p:spPr>
          <a:xfrm>
            <a:off x="1463622" y="2125943"/>
            <a:ext cx="1965688" cy="11251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864770"/>
      </p:ext>
    </p:extLst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DAA8956-9854-4996-8305-49AB4F69B440}"/>
              </a:ext>
            </a:extLst>
          </p:cNvPr>
          <p:cNvSpPr/>
          <p:nvPr/>
        </p:nvSpPr>
        <p:spPr>
          <a:xfrm>
            <a:off x="1256639" y="1742745"/>
            <a:ext cx="1029697" cy="23618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99932B-7D8C-4DE5-B458-8B16076FE1B3}"/>
              </a:ext>
            </a:extLst>
          </p:cNvPr>
          <p:cNvSpPr/>
          <p:nvPr/>
        </p:nvSpPr>
        <p:spPr>
          <a:xfrm>
            <a:off x="3029895" y="2567158"/>
            <a:ext cx="1884098" cy="8549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25C10B-AD3C-4038-9DD8-D33D4D3D94CE}"/>
              </a:ext>
            </a:extLst>
          </p:cNvPr>
          <p:cNvSpPr/>
          <p:nvPr/>
        </p:nvSpPr>
        <p:spPr>
          <a:xfrm>
            <a:off x="7931537" y="2402436"/>
            <a:ext cx="1212463" cy="11061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332649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DCB5E8F-615E-4CB6-AA5D-18F67616761C}"/>
              </a:ext>
            </a:extLst>
          </p:cNvPr>
          <p:cNvSpPr/>
          <p:nvPr/>
        </p:nvSpPr>
        <p:spPr>
          <a:xfrm>
            <a:off x="1705792" y="2116425"/>
            <a:ext cx="2861379" cy="27423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8570024"/>
      </p:ext>
    </p:extLst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8DE8CD7-92B3-4979-91D9-4CA2F974796D}"/>
              </a:ext>
            </a:extLst>
          </p:cNvPr>
          <p:cNvSpPr/>
          <p:nvPr/>
        </p:nvSpPr>
        <p:spPr>
          <a:xfrm>
            <a:off x="1492102" y="1804405"/>
            <a:ext cx="1683469" cy="18670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36056"/>
      </p:ext>
    </p:extLst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CE56BB-69D4-4807-8A45-8D8FA1BD5FE8}"/>
              </a:ext>
            </a:extLst>
          </p:cNvPr>
          <p:cNvSpPr/>
          <p:nvPr/>
        </p:nvSpPr>
        <p:spPr>
          <a:xfrm>
            <a:off x="1424677" y="1172838"/>
            <a:ext cx="1814007" cy="13852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627A648-7B50-45CF-9A23-8247ABF39604}"/>
              </a:ext>
            </a:extLst>
          </p:cNvPr>
          <p:cNvSpPr/>
          <p:nvPr/>
        </p:nvSpPr>
        <p:spPr>
          <a:xfrm>
            <a:off x="4349144" y="1637138"/>
            <a:ext cx="2720831" cy="1482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575729"/>
      </p:ext>
    </p:extLst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FC9717-A7E7-48F0-9122-1EDB972F754B}"/>
              </a:ext>
            </a:extLst>
          </p:cNvPr>
          <p:cNvSpPr/>
          <p:nvPr/>
        </p:nvSpPr>
        <p:spPr>
          <a:xfrm>
            <a:off x="1441002" y="2050457"/>
            <a:ext cx="2428489" cy="9175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F5206A-D43F-4551-9414-24BAA3E8D591}"/>
              </a:ext>
            </a:extLst>
          </p:cNvPr>
          <p:cNvSpPr/>
          <p:nvPr/>
        </p:nvSpPr>
        <p:spPr>
          <a:xfrm>
            <a:off x="4098400" y="1636846"/>
            <a:ext cx="2231826" cy="7656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A018F5-BF84-48D8-AEAD-13904B8F2ADC}"/>
              </a:ext>
            </a:extLst>
          </p:cNvPr>
          <p:cNvSpPr/>
          <p:nvPr/>
        </p:nvSpPr>
        <p:spPr>
          <a:xfrm>
            <a:off x="7517867" y="1017820"/>
            <a:ext cx="1626133" cy="7746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992810"/>
      </p:ext>
    </p:extLst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E38A14-4A1E-4F63-9A01-8883643B5F4E}"/>
              </a:ext>
            </a:extLst>
          </p:cNvPr>
          <p:cNvSpPr/>
          <p:nvPr/>
        </p:nvSpPr>
        <p:spPr>
          <a:xfrm>
            <a:off x="1329985" y="1926292"/>
            <a:ext cx="1867437" cy="11383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E789D3-DE86-4778-A81B-98C509BC2005}"/>
              </a:ext>
            </a:extLst>
          </p:cNvPr>
          <p:cNvSpPr/>
          <p:nvPr/>
        </p:nvSpPr>
        <p:spPr>
          <a:xfrm>
            <a:off x="4144216" y="2177484"/>
            <a:ext cx="1465785" cy="26212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714847"/>
      </p:ext>
    </p:extLst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577D49-BEC3-4FB4-8B5A-F1A3BC02966B}"/>
              </a:ext>
            </a:extLst>
          </p:cNvPr>
          <p:cNvSpPr/>
          <p:nvPr/>
        </p:nvSpPr>
        <p:spPr>
          <a:xfrm>
            <a:off x="1428037" y="1694885"/>
            <a:ext cx="1327020" cy="812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D4D550-8686-4466-9D8C-12F0E06011D8}"/>
              </a:ext>
            </a:extLst>
          </p:cNvPr>
          <p:cNvSpPr/>
          <p:nvPr/>
        </p:nvSpPr>
        <p:spPr>
          <a:xfrm>
            <a:off x="3628757" y="1335198"/>
            <a:ext cx="2154687" cy="20066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983036-A5F5-40A0-909F-CFECE9691221}"/>
              </a:ext>
            </a:extLst>
          </p:cNvPr>
          <p:cNvSpPr/>
          <p:nvPr/>
        </p:nvSpPr>
        <p:spPr>
          <a:xfrm>
            <a:off x="8063354" y="2718843"/>
            <a:ext cx="1080646" cy="26176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4299054"/>
      </p:ext>
    </p:extLst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6F3FD3-230F-4EEC-B095-B0B7683DF813}"/>
              </a:ext>
            </a:extLst>
          </p:cNvPr>
          <p:cNvSpPr/>
          <p:nvPr/>
        </p:nvSpPr>
        <p:spPr>
          <a:xfrm>
            <a:off x="1311540" y="1361487"/>
            <a:ext cx="1426698" cy="20944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A79BDF-4D9E-43B2-A0F5-80F880C11F74}"/>
              </a:ext>
            </a:extLst>
          </p:cNvPr>
          <p:cNvSpPr/>
          <p:nvPr/>
        </p:nvSpPr>
        <p:spPr>
          <a:xfrm>
            <a:off x="3011047" y="1405058"/>
            <a:ext cx="2796422" cy="10599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5393BC-3B9E-4F09-9F5A-728D50161A4A}"/>
              </a:ext>
            </a:extLst>
          </p:cNvPr>
          <p:cNvSpPr/>
          <p:nvPr/>
        </p:nvSpPr>
        <p:spPr>
          <a:xfrm>
            <a:off x="7963289" y="2485506"/>
            <a:ext cx="1180711" cy="7368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143629"/>
      </p:ext>
    </p:extLst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32A23C-3FA2-4A2D-A836-EA19A9589DB6}"/>
              </a:ext>
            </a:extLst>
          </p:cNvPr>
          <p:cNvSpPr/>
          <p:nvPr/>
        </p:nvSpPr>
        <p:spPr>
          <a:xfrm>
            <a:off x="1531351" y="1716038"/>
            <a:ext cx="1251201" cy="8906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4EC901-F430-4134-8B31-2B87C4A443A0}"/>
              </a:ext>
            </a:extLst>
          </p:cNvPr>
          <p:cNvSpPr/>
          <p:nvPr/>
        </p:nvSpPr>
        <p:spPr>
          <a:xfrm>
            <a:off x="3008905" y="2564058"/>
            <a:ext cx="1955021" cy="19718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9E1BD3-9666-46D1-8672-AA47E531B8ED}"/>
              </a:ext>
            </a:extLst>
          </p:cNvPr>
          <p:cNvSpPr/>
          <p:nvPr/>
        </p:nvSpPr>
        <p:spPr>
          <a:xfrm>
            <a:off x="8044621" y="1550084"/>
            <a:ext cx="1099379" cy="23058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7489270"/>
      </p:ext>
    </p:extLst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4DBCCC-F5B9-4510-94FE-9A49FF7454A0}"/>
              </a:ext>
            </a:extLst>
          </p:cNvPr>
          <p:cNvSpPr/>
          <p:nvPr/>
        </p:nvSpPr>
        <p:spPr>
          <a:xfrm>
            <a:off x="1117170" y="2001567"/>
            <a:ext cx="1781116" cy="25245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A7A60-2346-4669-A5A5-D72537763615}"/>
              </a:ext>
            </a:extLst>
          </p:cNvPr>
          <p:cNvSpPr/>
          <p:nvPr/>
        </p:nvSpPr>
        <p:spPr>
          <a:xfrm>
            <a:off x="2802573" y="1327592"/>
            <a:ext cx="1207054" cy="19348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C4F4825-8619-48E2-99D7-5900E4066FD3}"/>
              </a:ext>
            </a:extLst>
          </p:cNvPr>
          <p:cNvSpPr/>
          <p:nvPr/>
        </p:nvSpPr>
        <p:spPr>
          <a:xfrm>
            <a:off x="6985650" y="1038759"/>
            <a:ext cx="2158350" cy="25790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055772"/>
      </p:ext>
    </p:extLst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7CE5F7-B778-48F6-B76C-6060BFF19145}"/>
              </a:ext>
            </a:extLst>
          </p:cNvPr>
          <p:cNvSpPr/>
          <p:nvPr/>
        </p:nvSpPr>
        <p:spPr>
          <a:xfrm>
            <a:off x="1325112" y="899776"/>
            <a:ext cx="2287796" cy="11218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109199"/>
      </p:ext>
    </p:extLst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C2436A-0BCE-45E4-9AB1-B1E09A8E8B03}"/>
              </a:ext>
            </a:extLst>
          </p:cNvPr>
          <p:cNvSpPr/>
          <p:nvPr/>
        </p:nvSpPr>
        <p:spPr>
          <a:xfrm>
            <a:off x="1562974" y="2210466"/>
            <a:ext cx="2880907" cy="1673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5640950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6B3126-8569-40DC-8E50-9E101841C14C}"/>
              </a:ext>
            </a:extLst>
          </p:cNvPr>
          <p:cNvSpPr/>
          <p:nvPr/>
        </p:nvSpPr>
        <p:spPr>
          <a:xfrm>
            <a:off x="931836" y="1232799"/>
            <a:ext cx="2585260" cy="9309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E36428-68CC-455E-9E1A-AE27FD85EC06}"/>
              </a:ext>
            </a:extLst>
          </p:cNvPr>
          <p:cNvSpPr/>
          <p:nvPr/>
        </p:nvSpPr>
        <p:spPr>
          <a:xfrm>
            <a:off x="2756764" y="1977690"/>
            <a:ext cx="1340163" cy="16269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7FB9E4-A9E4-472A-9130-14442CAF509E}"/>
              </a:ext>
            </a:extLst>
          </p:cNvPr>
          <p:cNvSpPr/>
          <p:nvPr/>
        </p:nvSpPr>
        <p:spPr>
          <a:xfrm>
            <a:off x="7462276" y="1564455"/>
            <a:ext cx="1035337" cy="20122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2195403"/>
      </p:ext>
    </p:extLst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390F4B-FE14-411D-8A8F-C9DF888F8F78}"/>
              </a:ext>
            </a:extLst>
          </p:cNvPr>
          <p:cNvSpPr/>
          <p:nvPr/>
        </p:nvSpPr>
        <p:spPr>
          <a:xfrm>
            <a:off x="1515717" y="1973618"/>
            <a:ext cx="1993474" cy="17084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E8A9C83-17EB-41DA-939C-01B10746048E}"/>
              </a:ext>
            </a:extLst>
          </p:cNvPr>
          <p:cNvSpPr/>
          <p:nvPr/>
        </p:nvSpPr>
        <p:spPr>
          <a:xfrm>
            <a:off x="4305943" y="1576103"/>
            <a:ext cx="3053601" cy="9243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910894"/>
      </p:ext>
    </p:extLst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DBAFF2-2368-4595-9722-C25EE746104D}"/>
              </a:ext>
            </a:extLst>
          </p:cNvPr>
          <p:cNvSpPr/>
          <p:nvPr/>
        </p:nvSpPr>
        <p:spPr>
          <a:xfrm>
            <a:off x="1794685" y="1544960"/>
            <a:ext cx="2219462" cy="1933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43C17A-C6A6-458B-AB41-12BEDEEB3035}"/>
              </a:ext>
            </a:extLst>
          </p:cNvPr>
          <p:cNvSpPr/>
          <p:nvPr/>
        </p:nvSpPr>
        <p:spPr>
          <a:xfrm>
            <a:off x="2982346" y="1909279"/>
            <a:ext cx="1866813" cy="7031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E83E80-BBAD-40F4-948B-9203DE5F3098}"/>
              </a:ext>
            </a:extLst>
          </p:cNvPr>
          <p:cNvSpPr/>
          <p:nvPr/>
        </p:nvSpPr>
        <p:spPr>
          <a:xfrm>
            <a:off x="8129378" y="1082376"/>
            <a:ext cx="1014622" cy="23404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400148"/>
      </p:ext>
    </p:extLst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3B56CC-AAE7-46E1-9A0F-0F6BA51BB420}"/>
              </a:ext>
            </a:extLst>
          </p:cNvPr>
          <p:cNvSpPr/>
          <p:nvPr/>
        </p:nvSpPr>
        <p:spPr>
          <a:xfrm>
            <a:off x="1306880" y="2523386"/>
            <a:ext cx="3572819" cy="16163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D126F38-4053-4AFD-91FB-F9B70FBEBC8E}"/>
              </a:ext>
            </a:extLst>
          </p:cNvPr>
          <p:cNvSpPr/>
          <p:nvPr/>
        </p:nvSpPr>
        <p:spPr>
          <a:xfrm>
            <a:off x="3586518" y="1698371"/>
            <a:ext cx="3189838" cy="26768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7018766-3998-4765-998E-4CF5F9AC3CB2}"/>
              </a:ext>
            </a:extLst>
          </p:cNvPr>
          <p:cNvSpPr/>
          <p:nvPr/>
        </p:nvSpPr>
        <p:spPr>
          <a:xfrm>
            <a:off x="8172348" y="2168629"/>
            <a:ext cx="971652" cy="20702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2826731"/>
      </p:ext>
    </p:extLst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D3860A-AC60-46A3-B8A2-8692B4C57C6B}"/>
              </a:ext>
            </a:extLst>
          </p:cNvPr>
          <p:cNvSpPr/>
          <p:nvPr/>
        </p:nvSpPr>
        <p:spPr>
          <a:xfrm>
            <a:off x="1713388" y="2390132"/>
            <a:ext cx="3217351" cy="1355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598D658-0550-4F9A-B40E-1770EEF27661}"/>
              </a:ext>
            </a:extLst>
          </p:cNvPr>
          <p:cNvSpPr/>
          <p:nvPr/>
        </p:nvSpPr>
        <p:spPr>
          <a:xfrm>
            <a:off x="3860141" y="2278781"/>
            <a:ext cx="2443668" cy="2723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344832"/>
      </p:ext>
    </p:extLst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CACB77-D4A5-415B-AFC0-3F8FD24165C2}"/>
              </a:ext>
            </a:extLst>
          </p:cNvPr>
          <p:cNvSpPr/>
          <p:nvPr/>
        </p:nvSpPr>
        <p:spPr>
          <a:xfrm>
            <a:off x="1187948" y="1571488"/>
            <a:ext cx="1651249" cy="1812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483236"/>
      </p:ext>
    </p:extLst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2C52AE-F41B-4391-BEA4-0C8981A24F2E}"/>
              </a:ext>
            </a:extLst>
          </p:cNvPr>
          <p:cNvSpPr/>
          <p:nvPr/>
        </p:nvSpPr>
        <p:spPr>
          <a:xfrm>
            <a:off x="1691785" y="1486480"/>
            <a:ext cx="1783976" cy="1671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52BC118-DE11-4FCA-98A2-F3C636AA2643}"/>
              </a:ext>
            </a:extLst>
          </p:cNvPr>
          <p:cNvSpPr/>
          <p:nvPr/>
        </p:nvSpPr>
        <p:spPr>
          <a:xfrm>
            <a:off x="4000329" y="2127845"/>
            <a:ext cx="1407134" cy="11812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179977-A66B-49D7-AB17-2CA55D1BB4A3}"/>
              </a:ext>
            </a:extLst>
          </p:cNvPr>
          <p:cNvSpPr/>
          <p:nvPr/>
        </p:nvSpPr>
        <p:spPr>
          <a:xfrm>
            <a:off x="8010051" y="1790668"/>
            <a:ext cx="1133949" cy="24817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056148"/>
      </p:ext>
    </p:extLst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0E3183-3A5B-434C-8B79-87BCD7C2E2CD}"/>
              </a:ext>
            </a:extLst>
          </p:cNvPr>
          <p:cNvSpPr/>
          <p:nvPr/>
        </p:nvSpPr>
        <p:spPr>
          <a:xfrm>
            <a:off x="1079063" y="1107488"/>
            <a:ext cx="1680024" cy="10745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EDC082-C68D-4BA3-AB23-63CDD8906F40}"/>
              </a:ext>
            </a:extLst>
          </p:cNvPr>
          <p:cNvSpPr/>
          <p:nvPr/>
        </p:nvSpPr>
        <p:spPr>
          <a:xfrm>
            <a:off x="3175063" y="2213901"/>
            <a:ext cx="2782463" cy="8551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E40851-AF13-4D46-B12E-C3C6C8DC9F97}"/>
              </a:ext>
            </a:extLst>
          </p:cNvPr>
          <p:cNvSpPr/>
          <p:nvPr/>
        </p:nvSpPr>
        <p:spPr>
          <a:xfrm>
            <a:off x="6557949" y="922061"/>
            <a:ext cx="1239087" cy="13374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256997"/>
      </p:ext>
    </p:extLst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7A0190-D9D7-49EB-80B0-5918D22CFEF7}"/>
              </a:ext>
            </a:extLst>
          </p:cNvPr>
          <p:cNvSpPr/>
          <p:nvPr/>
        </p:nvSpPr>
        <p:spPr>
          <a:xfrm>
            <a:off x="1715326" y="1641581"/>
            <a:ext cx="2265007" cy="1581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63D745-7377-4E3B-9147-91B96E413E79}"/>
              </a:ext>
            </a:extLst>
          </p:cNvPr>
          <p:cNvSpPr/>
          <p:nvPr/>
        </p:nvSpPr>
        <p:spPr>
          <a:xfrm>
            <a:off x="3873968" y="991512"/>
            <a:ext cx="3480877" cy="24051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80B28-F759-433F-8038-D1306E38D34D}"/>
              </a:ext>
            </a:extLst>
          </p:cNvPr>
          <p:cNvSpPr/>
          <p:nvPr/>
        </p:nvSpPr>
        <p:spPr>
          <a:xfrm>
            <a:off x="7186504" y="2393239"/>
            <a:ext cx="1957496" cy="23237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4454491"/>
      </p:ext>
    </p:extLst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1BCD80-6BCF-4619-96FC-D712476F8144}"/>
              </a:ext>
            </a:extLst>
          </p:cNvPr>
          <p:cNvSpPr/>
          <p:nvPr/>
        </p:nvSpPr>
        <p:spPr>
          <a:xfrm>
            <a:off x="1144543" y="1533451"/>
            <a:ext cx="2468136" cy="12137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5CD00F5-7BE5-4E22-8D1B-0638C2716D78}"/>
              </a:ext>
            </a:extLst>
          </p:cNvPr>
          <p:cNvSpPr/>
          <p:nvPr/>
        </p:nvSpPr>
        <p:spPr>
          <a:xfrm>
            <a:off x="3338262" y="689776"/>
            <a:ext cx="3143103" cy="14574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4564524"/>
      </p:ext>
    </p:extLst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771D3-75C2-49B0-8819-A3B197F17A60}"/>
              </a:ext>
            </a:extLst>
          </p:cNvPr>
          <p:cNvSpPr/>
          <p:nvPr/>
        </p:nvSpPr>
        <p:spPr>
          <a:xfrm>
            <a:off x="1061649" y="1086315"/>
            <a:ext cx="1227647" cy="23285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65658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B01172-7EEB-47B9-BC2F-7C181EF00A15}"/>
              </a:ext>
            </a:extLst>
          </p:cNvPr>
          <p:cNvSpPr/>
          <p:nvPr/>
        </p:nvSpPr>
        <p:spPr>
          <a:xfrm>
            <a:off x="1273631" y="1981464"/>
            <a:ext cx="2195943" cy="14622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5113957"/>
      </p:ext>
    </p:extLst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04C6C9-37A8-4E4C-A95E-166E5BAF3D60}"/>
              </a:ext>
            </a:extLst>
          </p:cNvPr>
          <p:cNvSpPr/>
          <p:nvPr/>
        </p:nvSpPr>
        <p:spPr>
          <a:xfrm>
            <a:off x="1700441" y="941699"/>
            <a:ext cx="2561562" cy="25462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3577784"/>
      </p:ext>
    </p:extLst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24E1EF-7179-414D-B88C-E7452D021936}"/>
              </a:ext>
            </a:extLst>
          </p:cNvPr>
          <p:cNvSpPr/>
          <p:nvPr/>
        </p:nvSpPr>
        <p:spPr>
          <a:xfrm>
            <a:off x="1107934" y="723665"/>
            <a:ext cx="1935095" cy="1783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ECE2CD-0B80-4B37-A800-BB6A33034683}"/>
              </a:ext>
            </a:extLst>
          </p:cNvPr>
          <p:cNvSpPr/>
          <p:nvPr/>
        </p:nvSpPr>
        <p:spPr>
          <a:xfrm>
            <a:off x="2877861" y="1508036"/>
            <a:ext cx="1392900" cy="8979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E7E64-BEDF-4116-80CC-104A3ABFD0F9}"/>
              </a:ext>
            </a:extLst>
          </p:cNvPr>
          <p:cNvSpPr/>
          <p:nvPr/>
        </p:nvSpPr>
        <p:spPr>
          <a:xfrm>
            <a:off x="8204920" y="1047974"/>
            <a:ext cx="939080" cy="17798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149869"/>
      </p:ext>
    </p:extLst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A3C9B7-6FA3-4339-A644-CBB4DE615333}"/>
              </a:ext>
            </a:extLst>
          </p:cNvPr>
          <p:cNvSpPr/>
          <p:nvPr/>
        </p:nvSpPr>
        <p:spPr>
          <a:xfrm>
            <a:off x="1145925" y="1412884"/>
            <a:ext cx="1900692" cy="19193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6DD4B5-1500-49A8-8D96-D6EBD1FD4991}"/>
              </a:ext>
            </a:extLst>
          </p:cNvPr>
          <p:cNvSpPr/>
          <p:nvPr/>
        </p:nvSpPr>
        <p:spPr>
          <a:xfrm>
            <a:off x="3719718" y="1417286"/>
            <a:ext cx="1231454" cy="11490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1FC114-1D99-4CB9-8C3C-93FBCC28E565}"/>
              </a:ext>
            </a:extLst>
          </p:cNvPr>
          <p:cNvSpPr/>
          <p:nvPr/>
        </p:nvSpPr>
        <p:spPr>
          <a:xfrm>
            <a:off x="7472173" y="2359738"/>
            <a:ext cx="1671827" cy="23392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9116792"/>
      </p:ext>
    </p:extLst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F0CA510-EF5A-4567-8405-586870584BEA}"/>
              </a:ext>
            </a:extLst>
          </p:cNvPr>
          <p:cNvSpPr/>
          <p:nvPr/>
        </p:nvSpPr>
        <p:spPr>
          <a:xfrm>
            <a:off x="1253379" y="1295045"/>
            <a:ext cx="2695648" cy="17243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89DCB50-05BE-47AB-B06B-CC0F029FDE23}"/>
              </a:ext>
            </a:extLst>
          </p:cNvPr>
          <p:cNvSpPr/>
          <p:nvPr/>
        </p:nvSpPr>
        <p:spPr>
          <a:xfrm>
            <a:off x="4039933" y="1927402"/>
            <a:ext cx="2923556" cy="16012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9650579"/>
      </p:ext>
    </p:extLst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B75761-9F85-43D1-A1BC-17998772F440}"/>
              </a:ext>
            </a:extLst>
          </p:cNvPr>
          <p:cNvSpPr/>
          <p:nvPr/>
        </p:nvSpPr>
        <p:spPr>
          <a:xfrm>
            <a:off x="1546936" y="2142679"/>
            <a:ext cx="1330213" cy="24807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CFCB73-65BD-4675-B0E6-0A0D6AC95A01}"/>
              </a:ext>
            </a:extLst>
          </p:cNvPr>
          <p:cNvSpPr/>
          <p:nvPr/>
        </p:nvSpPr>
        <p:spPr>
          <a:xfrm>
            <a:off x="3348098" y="1317006"/>
            <a:ext cx="1420106" cy="26886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848255"/>
      </p:ext>
    </p:extLst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E5F246-BCC0-4FC8-BA88-3C7CAEFD4412}"/>
              </a:ext>
            </a:extLst>
          </p:cNvPr>
          <p:cNvSpPr/>
          <p:nvPr/>
        </p:nvSpPr>
        <p:spPr>
          <a:xfrm>
            <a:off x="1472952" y="2313940"/>
            <a:ext cx="1988279" cy="10496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F2D08C0-59D6-44BB-9FD6-150B5C243A9D}"/>
              </a:ext>
            </a:extLst>
          </p:cNvPr>
          <p:cNvSpPr/>
          <p:nvPr/>
        </p:nvSpPr>
        <p:spPr>
          <a:xfrm>
            <a:off x="3112267" y="2121937"/>
            <a:ext cx="1227962" cy="11672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944030"/>
      </p:ext>
    </p:extLst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FD1B096-3708-4AF5-9107-F5135C3159B2}"/>
              </a:ext>
            </a:extLst>
          </p:cNvPr>
          <p:cNvSpPr/>
          <p:nvPr/>
        </p:nvSpPr>
        <p:spPr>
          <a:xfrm>
            <a:off x="1215609" y="1602315"/>
            <a:ext cx="3316669" cy="17139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C14E44-BA0D-46AA-9EA7-9C9A799740CE}"/>
              </a:ext>
            </a:extLst>
          </p:cNvPr>
          <p:cNvSpPr/>
          <p:nvPr/>
        </p:nvSpPr>
        <p:spPr>
          <a:xfrm>
            <a:off x="2773854" y="694689"/>
            <a:ext cx="2982657" cy="23147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754711"/>
      </p:ext>
    </p:extLst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AADECC-A052-4A7C-A865-85091CE04B85}"/>
              </a:ext>
            </a:extLst>
          </p:cNvPr>
          <p:cNvSpPr/>
          <p:nvPr/>
        </p:nvSpPr>
        <p:spPr>
          <a:xfrm>
            <a:off x="1257268" y="1925406"/>
            <a:ext cx="2207818" cy="2580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02C01A-13C7-4E0E-955C-8DF23A7773BB}"/>
              </a:ext>
            </a:extLst>
          </p:cNvPr>
          <p:cNvSpPr/>
          <p:nvPr/>
        </p:nvSpPr>
        <p:spPr>
          <a:xfrm>
            <a:off x="3798380" y="1810051"/>
            <a:ext cx="1098836" cy="16279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02B817-6987-4578-94AD-0076E612385E}"/>
              </a:ext>
            </a:extLst>
          </p:cNvPr>
          <p:cNvSpPr/>
          <p:nvPr/>
        </p:nvSpPr>
        <p:spPr>
          <a:xfrm>
            <a:off x="6946588" y="1433451"/>
            <a:ext cx="2197412" cy="19612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378646"/>
      </p:ext>
    </p:extLst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474CB-016F-4E22-BF44-7A065998997B}"/>
              </a:ext>
            </a:extLst>
          </p:cNvPr>
          <p:cNvSpPr/>
          <p:nvPr/>
        </p:nvSpPr>
        <p:spPr>
          <a:xfrm>
            <a:off x="1023793" y="957822"/>
            <a:ext cx="2640865" cy="10912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FD3D98-304A-4E1D-A2D9-D8FE79BA2751}"/>
              </a:ext>
            </a:extLst>
          </p:cNvPr>
          <p:cNvSpPr/>
          <p:nvPr/>
        </p:nvSpPr>
        <p:spPr>
          <a:xfrm>
            <a:off x="4014417" y="1124081"/>
            <a:ext cx="2798190" cy="1922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7322362"/>
      </p:ext>
    </p:extLst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87FA82-2804-469C-B7C7-35E97F689F63}"/>
              </a:ext>
            </a:extLst>
          </p:cNvPr>
          <p:cNvSpPr/>
          <p:nvPr/>
        </p:nvSpPr>
        <p:spPr>
          <a:xfrm>
            <a:off x="1645296" y="895488"/>
            <a:ext cx="2083496" cy="1404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C26E2B-BFFC-4871-95AA-A3477F5F66DF}"/>
              </a:ext>
            </a:extLst>
          </p:cNvPr>
          <p:cNvSpPr/>
          <p:nvPr/>
        </p:nvSpPr>
        <p:spPr>
          <a:xfrm>
            <a:off x="3849608" y="725675"/>
            <a:ext cx="1683650" cy="9497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1786865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A77276-12BA-453A-906B-285A13B86562}"/>
              </a:ext>
            </a:extLst>
          </p:cNvPr>
          <p:cNvSpPr/>
          <p:nvPr/>
        </p:nvSpPr>
        <p:spPr>
          <a:xfrm>
            <a:off x="1108444" y="1120638"/>
            <a:ext cx="3502996" cy="12764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817E1A-B37C-469B-B55E-2638E656A6A2}"/>
              </a:ext>
            </a:extLst>
          </p:cNvPr>
          <p:cNvSpPr/>
          <p:nvPr/>
        </p:nvSpPr>
        <p:spPr>
          <a:xfrm>
            <a:off x="3492755" y="1283707"/>
            <a:ext cx="1340205" cy="1436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290171-4C6D-4DEC-9FB3-E09ECA0913AE}"/>
              </a:ext>
            </a:extLst>
          </p:cNvPr>
          <p:cNvSpPr/>
          <p:nvPr/>
        </p:nvSpPr>
        <p:spPr>
          <a:xfrm>
            <a:off x="7984343" y="2030378"/>
            <a:ext cx="1159657" cy="19694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182521"/>
      </p:ext>
    </p:extLst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5C0145-12BB-48F3-AF31-0ED97F60EE0D}"/>
              </a:ext>
            </a:extLst>
          </p:cNvPr>
          <p:cNvSpPr/>
          <p:nvPr/>
        </p:nvSpPr>
        <p:spPr>
          <a:xfrm>
            <a:off x="1750902" y="1895319"/>
            <a:ext cx="1192594" cy="11559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AD244C-E64E-4809-BC33-EA3A1829E552}"/>
              </a:ext>
            </a:extLst>
          </p:cNvPr>
          <p:cNvSpPr/>
          <p:nvPr/>
        </p:nvSpPr>
        <p:spPr>
          <a:xfrm>
            <a:off x="4360059" y="1384398"/>
            <a:ext cx="3478987" cy="26436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673652"/>
      </p:ext>
    </p:extLst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4E9269-09F9-4A6C-84DB-F222731FD711}"/>
              </a:ext>
            </a:extLst>
          </p:cNvPr>
          <p:cNvSpPr/>
          <p:nvPr/>
        </p:nvSpPr>
        <p:spPr>
          <a:xfrm>
            <a:off x="1145519" y="2500219"/>
            <a:ext cx="1887588" cy="7308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DBF9E3-FB2D-46D5-B20F-236EC9085EE5}"/>
              </a:ext>
            </a:extLst>
          </p:cNvPr>
          <p:cNvSpPr/>
          <p:nvPr/>
        </p:nvSpPr>
        <p:spPr>
          <a:xfrm>
            <a:off x="4465161" y="1103957"/>
            <a:ext cx="1418392" cy="14755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6879415"/>
      </p:ext>
    </p:extLst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8D582C-A75A-43DE-811B-5F81132ADC2C}"/>
              </a:ext>
            </a:extLst>
          </p:cNvPr>
          <p:cNvSpPr/>
          <p:nvPr/>
        </p:nvSpPr>
        <p:spPr>
          <a:xfrm>
            <a:off x="1604478" y="1274563"/>
            <a:ext cx="3380167" cy="14796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9000354"/>
      </p:ext>
    </p:extLst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C85F88-87CE-476E-B8D9-48BC35AC9310}"/>
              </a:ext>
            </a:extLst>
          </p:cNvPr>
          <p:cNvSpPr/>
          <p:nvPr/>
        </p:nvSpPr>
        <p:spPr>
          <a:xfrm>
            <a:off x="1007765" y="847512"/>
            <a:ext cx="2226293" cy="11202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4FE430-CEE9-4A39-87C5-6B28D7BB991C}"/>
              </a:ext>
            </a:extLst>
          </p:cNvPr>
          <p:cNvSpPr/>
          <p:nvPr/>
        </p:nvSpPr>
        <p:spPr>
          <a:xfrm>
            <a:off x="4031069" y="1948590"/>
            <a:ext cx="3350724" cy="16280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12942"/>
      </p:ext>
    </p:extLst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483158-4EC5-4024-836E-E41E9148E71D}"/>
              </a:ext>
            </a:extLst>
          </p:cNvPr>
          <p:cNvSpPr/>
          <p:nvPr/>
        </p:nvSpPr>
        <p:spPr>
          <a:xfrm>
            <a:off x="1815849" y="1561953"/>
            <a:ext cx="2382537" cy="14278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1BE8B5-5F51-40DC-B970-6B3FA8C8AA0D}"/>
              </a:ext>
            </a:extLst>
          </p:cNvPr>
          <p:cNvSpPr/>
          <p:nvPr/>
        </p:nvSpPr>
        <p:spPr>
          <a:xfrm>
            <a:off x="4403940" y="1461286"/>
            <a:ext cx="1811613" cy="23481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4131242"/>
      </p:ext>
    </p:extLst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F2B0E9-EA55-4256-A9BC-9833C9ED1D8E}"/>
              </a:ext>
            </a:extLst>
          </p:cNvPr>
          <p:cNvSpPr/>
          <p:nvPr/>
        </p:nvSpPr>
        <p:spPr>
          <a:xfrm>
            <a:off x="1522947" y="1490040"/>
            <a:ext cx="2642027" cy="11561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084E94-88D7-4CC0-A918-780B5E5C41D1}"/>
              </a:ext>
            </a:extLst>
          </p:cNvPr>
          <p:cNvSpPr/>
          <p:nvPr/>
        </p:nvSpPr>
        <p:spPr>
          <a:xfrm>
            <a:off x="3737426" y="1946689"/>
            <a:ext cx="2754252" cy="15471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39426"/>
      </p:ext>
    </p:extLst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5BEE7A-47AF-457C-A5FD-40E913687106}"/>
              </a:ext>
            </a:extLst>
          </p:cNvPr>
          <p:cNvSpPr/>
          <p:nvPr/>
        </p:nvSpPr>
        <p:spPr>
          <a:xfrm>
            <a:off x="1403413" y="2352720"/>
            <a:ext cx="1837643" cy="23809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327059"/>
      </p:ext>
    </p:extLst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0EF71E-DB61-4B5C-BDF3-4C330DC75030}"/>
              </a:ext>
            </a:extLst>
          </p:cNvPr>
          <p:cNvSpPr/>
          <p:nvPr/>
        </p:nvSpPr>
        <p:spPr>
          <a:xfrm>
            <a:off x="1312074" y="2033749"/>
            <a:ext cx="3431011" cy="1105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3514736"/>
      </p:ext>
    </p:extLst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6C1F41-59A9-4413-B7E2-913D451EE87E}"/>
              </a:ext>
            </a:extLst>
          </p:cNvPr>
          <p:cNvSpPr/>
          <p:nvPr/>
        </p:nvSpPr>
        <p:spPr>
          <a:xfrm>
            <a:off x="1126617" y="1399377"/>
            <a:ext cx="2872786" cy="26587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1990CA-48CD-41A2-B235-DF48C7F977BB}"/>
              </a:ext>
            </a:extLst>
          </p:cNvPr>
          <p:cNvSpPr/>
          <p:nvPr/>
        </p:nvSpPr>
        <p:spPr>
          <a:xfrm>
            <a:off x="3180995" y="1773169"/>
            <a:ext cx="3634375" cy="22549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F814C7-8AA4-4737-ACED-546D1396FCC6}"/>
              </a:ext>
            </a:extLst>
          </p:cNvPr>
          <p:cNvSpPr/>
          <p:nvPr/>
        </p:nvSpPr>
        <p:spPr>
          <a:xfrm>
            <a:off x="7804745" y="2346936"/>
            <a:ext cx="1339255" cy="1028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4094013"/>
      </p:ext>
    </p:extLst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145AE3-D728-4755-9AD6-47CBF72EAB8E}"/>
              </a:ext>
            </a:extLst>
          </p:cNvPr>
          <p:cNvSpPr/>
          <p:nvPr/>
        </p:nvSpPr>
        <p:spPr>
          <a:xfrm>
            <a:off x="1188331" y="1271721"/>
            <a:ext cx="3341548" cy="16854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5339C8-2AEB-4131-9ACA-9FFAE4E80F1C}"/>
              </a:ext>
            </a:extLst>
          </p:cNvPr>
          <p:cNvSpPr/>
          <p:nvPr/>
        </p:nvSpPr>
        <p:spPr>
          <a:xfrm>
            <a:off x="3323053" y="992670"/>
            <a:ext cx="2879699" cy="22731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A62F923-9AA3-4D1C-B211-0C29456E71A4}"/>
              </a:ext>
            </a:extLst>
          </p:cNvPr>
          <p:cNvSpPr/>
          <p:nvPr/>
        </p:nvSpPr>
        <p:spPr>
          <a:xfrm>
            <a:off x="7761909" y="2535072"/>
            <a:ext cx="1382091" cy="26321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80976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C02A7B-0BFD-4FCF-BD3C-D7AB2C027663}"/>
              </a:ext>
            </a:extLst>
          </p:cNvPr>
          <p:cNvSpPr/>
          <p:nvPr/>
        </p:nvSpPr>
        <p:spPr>
          <a:xfrm>
            <a:off x="1236161" y="1537237"/>
            <a:ext cx="2730129" cy="7074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993030"/>
      </p:ext>
    </p:extLst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680A23-7A7D-4864-8EEA-C55ECD0F31EE}"/>
              </a:ext>
            </a:extLst>
          </p:cNvPr>
          <p:cNvSpPr/>
          <p:nvPr/>
        </p:nvSpPr>
        <p:spPr>
          <a:xfrm>
            <a:off x="917865" y="1876976"/>
            <a:ext cx="2073146" cy="14463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A6E4C3-5EE5-46A3-BD5F-5EED44DA5832}"/>
              </a:ext>
            </a:extLst>
          </p:cNvPr>
          <p:cNvSpPr/>
          <p:nvPr/>
        </p:nvSpPr>
        <p:spPr>
          <a:xfrm>
            <a:off x="4229212" y="2504044"/>
            <a:ext cx="3454953" cy="13131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867225"/>
      </p:ext>
    </p:extLst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39571B-49A3-46AC-B079-87CB62537AB0}"/>
              </a:ext>
            </a:extLst>
          </p:cNvPr>
          <p:cNvSpPr/>
          <p:nvPr/>
        </p:nvSpPr>
        <p:spPr>
          <a:xfrm>
            <a:off x="1059611" y="2503924"/>
            <a:ext cx="1962890" cy="1318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732A72-B00C-4176-AA34-A12A904505CF}"/>
              </a:ext>
            </a:extLst>
          </p:cNvPr>
          <p:cNvSpPr/>
          <p:nvPr/>
        </p:nvSpPr>
        <p:spPr>
          <a:xfrm>
            <a:off x="4502279" y="984957"/>
            <a:ext cx="2240796" cy="18523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647262-1E95-4D56-9B95-F59893D3B6D6}"/>
              </a:ext>
            </a:extLst>
          </p:cNvPr>
          <p:cNvSpPr/>
          <p:nvPr/>
        </p:nvSpPr>
        <p:spPr>
          <a:xfrm>
            <a:off x="8103832" y="1295932"/>
            <a:ext cx="1040168" cy="9191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336715"/>
      </p:ext>
    </p:extLst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443826-4039-421D-82A9-CDBFCDE3CC9F}"/>
              </a:ext>
            </a:extLst>
          </p:cNvPr>
          <p:cNvSpPr/>
          <p:nvPr/>
        </p:nvSpPr>
        <p:spPr>
          <a:xfrm>
            <a:off x="1774162" y="1967907"/>
            <a:ext cx="2493806" cy="1939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8DDFDE-7777-490E-A18F-06B89E975130}"/>
              </a:ext>
            </a:extLst>
          </p:cNvPr>
          <p:cNvSpPr/>
          <p:nvPr/>
        </p:nvSpPr>
        <p:spPr>
          <a:xfrm>
            <a:off x="3181971" y="1205592"/>
            <a:ext cx="2136559" cy="27417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52A6084-FD7C-42D0-94A7-674647E02834}"/>
              </a:ext>
            </a:extLst>
          </p:cNvPr>
          <p:cNvSpPr/>
          <p:nvPr/>
        </p:nvSpPr>
        <p:spPr>
          <a:xfrm>
            <a:off x="7439240" y="799276"/>
            <a:ext cx="1704760" cy="1022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117404"/>
      </p:ext>
    </p:extLst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DFD07D-2C40-442B-9F99-02F314CE0531}"/>
              </a:ext>
            </a:extLst>
          </p:cNvPr>
          <p:cNvSpPr/>
          <p:nvPr/>
        </p:nvSpPr>
        <p:spPr>
          <a:xfrm>
            <a:off x="1227513" y="2514184"/>
            <a:ext cx="1727578" cy="9673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705166"/>
      </p:ext>
    </p:extLst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78B8EF-2EB8-4FDC-B1E9-B30E7F649AF3}"/>
              </a:ext>
            </a:extLst>
          </p:cNvPr>
          <p:cNvSpPr/>
          <p:nvPr/>
        </p:nvSpPr>
        <p:spPr>
          <a:xfrm>
            <a:off x="1586975" y="2073752"/>
            <a:ext cx="3358245" cy="1720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9A3C37-6E31-490C-B040-4C85136DE914}"/>
              </a:ext>
            </a:extLst>
          </p:cNvPr>
          <p:cNvSpPr/>
          <p:nvPr/>
        </p:nvSpPr>
        <p:spPr>
          <a:xfrm>
            <a:off x="4341421" y="828640"/>
            <a:ext cx="3177083" cy="14784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672271-19C1-40AC-95AD-12ECA4494B71}"/>
              </a:ext>
            </a:extLst>
          </p:cNvPr>
          <p:cNvSpPr/>
          <p:nvPr/>
        </p:nvSpPr>
        <p:spPr>
          <a:xfrm>
            <a:off x="8064461" y="2464740"/>
            <a:ext cx="1079539" cy="10114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0518861"/>
      </p:ext>
    </p:extLst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1689791-04C0-43E5-9E1A-08D97E079117}"/>
              </a:ext>
            </a:extLst>
          </p:cNvPr>
          <p:cNvSpPr/>
          <p:nvPr/>
        </p:nvSpPr>
        <p:spPr>
          <a:xfrm>
            <a:off x="1243582" y="1509369"/>
            <a:ext cx="1733492" cy="23396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7448343"/>
      </p:ext>
    </p:extLst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45DA69-06B1-4ADE-AC90-D4A56F3C3CD1}"/>
              </a:ext>
            </a:extLst>
          </p:cNvPr>
          <p:cNvSpPr/>
          <p:nvPr/>
        </p:nvSpPr>
        <p:spPr>
          <a:xfrm>
            <a:off x="1077818" y="1510448"/>
            <a:ext cx="2163666" cy="20371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761978"/>
      </p:ext>
    </p:extLst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6C964A-D2CB-420A-90D1-CDFD083C35EB}"/>
              </a:ext>
            </a:extLst>
          </p:cNvPr>
          <p:cNvSpPr/>
          <p:nvPr/>
        </p:nvSpPr>
        <p:spPr>
          <a:xfrm>
            <a:off x="1461469" y="700130"/>
            <a:ext cx="2274755" cy="21326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29F58C-2EBE-4424-9A37-95563ECF3F94}"/>
              </a:ext>
            </a:extLst>
          </p:cNvPr>
          <p:cNvSpPr/>
          <p:nvPr/>
        </p:nvSpPr>
        <p:spPr>
          <a:xfrm>
            <a:off x="4016895" y="1860238"/>
            <a:ext cx="3467378" cy="17638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1937488"/>
      </p:ext>
    </p:extLst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F87163-C5F8-499D-A843-4B8125C9486B}"/>
              </a:ext>
            </a:extLst>
          </p:cNvPr>
          <p:cNvSpPr/>
          <p:nvPr/>
        </p:nvSpPr>
        <p:spPr>
          <a:xfrm>
            <a:off x="1366657" y="1854953"/>
            <a:ext cx="3331949" cy="25956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7639054"/>
      </p:ext>
    </p:extLst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0CC365-785B-447B-92AA-F21E39848508}"/>
              </a:ext>
            </a:extLst>
          </p:cNvPr>
          <p:cNvSpPr/>
          <p:nvPr/>
        </p:nvSpPr>
        <p:spPr>
          <a:xfrm>
            <a:off x="1303707" y="1687371"/>
            <a:ext cx="1549964" cy="1843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67DFC4-1A2A-4603-8400-AA136C742F10}"/>
              </a:ext>
            </a:extLst>
          </p:cNvPr>
          <p:cNvSpPr/>
          <p:nvPr/>
        </p:nvSpPr>
        <p:spPr>
          <a:xfrm>
            <a:off x="3619852" y="2669232"/>
            <a:ext cx="2790768" cy="8091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8310275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31B17E-4600-47E8-96F7-7F8676E74D58}"/>
              </a:ext>
            </a:extLst>
          </p:cNvPr>
          <p:cNvSpPr/>
          <p:nvPr/>
        </p:nvSpPr>
        <p:spPr>
          <a:xfrm>
            <a:off x="1632779" y="2200890"/>
            <a:ext cx="1953329" cy="22104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8633841"/>
      </p:ext>
    </p:extLst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97A8BE-6C32-4272-A2A2-078C9AE4B8A4}"/>
              </a:ext>
            </a:extLst>
          </p:cNvPr>
          <p:cNvSpPr/>
          <p:nvPr/>
        </p:nvSpPr>
        <p:spPr>
          <a:xfrm>
            <a:off x="1202030" y="2603806"/>
            <a:ext cx="3501247" cy="13861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D43AAC-FAF9-4B81-A9EE-68B8B59EC14A}"/>
              </a:ext>
            </a:extLst>
          </p:cNvPr>
          <p:cNvSpPr/>
          <p:nvPr/>
        </p:nvSpPr>
        <p:spPr>
          <a:xfrm>
            <a:off x="3167066" y="2712041"/>
            <a:ext cx="2143376" cy="23609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091796"/>
      </p:ext>
    </p:extLst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61E474-548B-4C28-A902-C037CFF07ACE}"/>
              </a:ext>
            </a:extLst>
          </p:cNvPr>
          <p:cNvSpPr/>
          <p:nvPr/>
        </p:nvSpPr>
        <p:spPr>
          <a:xfrm>
            <a:off x="1682791" y="1858497"/>
            <a:ext cx="2465347" cy="187113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AB7AF53-24AA-4DB8-86D9-28AE40FF9923}"/>
              </a:ext>
            </a:extLst>
          </p:cNvPr>
          <p:cNvSpPr/>
          <p:nvPr/>
        </p:nvSpPr>
        <p:spPr>
          <a:xfrm>
            <a:off x="4205293" y="1714886"/>
            <a:ext cx="3489799" cy="1941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E0EE74-5D5E-416E-9CEA-C5677606EB35}"/>
              </a:ext>
            </a:extLst>
          </p:cNvPr>
          <p:cNvSpPr/>
          <p:nvPr/>
        </p:nvSpPr>
        <p:spPr>
          <a:xfrm>
            <a:off x="6547028" y="1311353"/>
            <a:ext cx="2564631" cy="7925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9621312"/>
      </p:ext>
    </p:extLst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DBE8FE-AB6C-4571-8CB1-4DAAF89BD9EC}"/>
              </a:ext>
            </a:extLst>
          </p:cNvPr>
          <p:cNvSpPr/>
          <p:nvPr/>
        </p:nvSpPr>
        <p:spPr>
          <a:xfrm>
            <a:off x="1068686" y="1496058"/>
            <a:ext cx="1465731" cy="19238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7D7A48-4B9C-435B-8319-95514047BD4A}"/>
              </a:ext>
            </a:extLst>
          </p:cNvPr>
          <p:cNvSpPr/>
          <p:nvPr/>
        </p:nvSpPr>
        <p:spPr>
          <a:xfrm>
            <a:off x="3208943" y="1127428"/>
            <a:ext cx="2765363" cy="18421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84BD25-7F44-4907-AB18-57C4DFE8E13F}"/>
              </a:ext>
            </a:extLst>
          </p:cNvPr>
          <p:cNvSpPr/>
          <p:nvPr/>
        </p:nvSpPr>
        <p:spPr>
          <a:xfrm>
            <a:off x="7465029" y="2326374"/>
            <a:ext cx="1678971" cy="9433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4247599"/>
      </p:ext>
    </p:extLst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F9F447-7DBF-401E-821A-9DCE0CBB56B6}"/>
              </a:ext>
            </a:extLst>
          </p:cNvPr>
          <p:cNvSpPr/>
          <p:nvPr/>
        </p:nvSpPr>
        <p:spPr>
          <a:xfrm>
            <a:off x="1599406" y="1483583"/>
            <a:ext cx="3167478" cy="18318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3B903F-CC01-4151-8CD5-CCE6E23F1752}"/>
              </a:ext>
            </a:extLst>
          </p:cNvPr>
          <p:cNvSpPr/>
          <p:nvPr/>
        </p:nvSpPr>
        <p:spPr>
          <a:xfrm>
            <a:off x="3585058" y="889067"/>
            <a:ext cx="3274292" cy="22197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EB3B67-FAF7-46F0-9444-619820F9A2B1}"/>
              </a:ext>
            </a:extLst>
          </p:cNvPr>
          <p:cNvSpPr/>
          <p:nvPr/>
        </p:nvSpPr>
        <p:spPr>
          <a:xfrm>
            <a:off x="7946265" y="1782471"/>
            <a:ext cx="1197735" cy="898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387545"/>
      </p:ext>
    </p:extLst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C3A233-A31D-49C7-B6F3-D823B19A188C}"/>
              </a:ext>
            </a:extLst>
          </p:cNvPr>
          <p:cNvSpPr/>
          <p:nvPr/>
        </p:nvSpPr>
        <p:spPr>
          <a:xfrm>
            <a:off x="1188937" y="999264"/>
            <a:ext cx="2876760" cy="7281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316274"/>
      </p:ext>
    </p:extLst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434E89-5719-4B75-ACF2-74FFC87060F5}"/>
              </a:ext>
            </a:extLst>
          </p:cNvPr>
          <p:cNvSpPr/>
          <p:nvPr/>
        </p:nvSpPr>
        <p:spPr>
          <a:xfrm>
            <a:off x="1376668" y="972884"/>
            <a:ext cx="1281092" cy="16964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3082957"/>
      </p:ext>
    </p:extLst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338579-BF76-4141-A5BA-368317563157}"/>
              </a:ext>
            </a:extLst>
          </p:cNvPr>
          <p:cNvSpPr/>
          <p:nvPr/>
        </p:nvSpPr>
        <p:spPr>
          <a:xfrm>
            <a:off x="1151559" y="1736644"/>
            <a:ext cx="1745613" cy="7654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BF05F1-985F-4F8C-87D0-2A5AF88C434D}"/>
              </a:ext>
            </a:extLst>
          </p:cNvPr>
          <p:cNvSpPr/>
          <p:nvPr/>
        </p:nvSpPr>
        <p:spPr>
          <a:xfrm>
            <a:off x="3287587" y="2684022"/>
            <a:ext cx="2320205" cy="18695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1213231"/>
      </p:ext>
    </p:extLst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997404A-9434-47A5-8DBD-AD978507F36D}"/>
              </a:ext>
            </a:extLst>
          </p:cNvPr>
          <p:cNvSpPr/>
          <p:nvPr/>
        </p:nvSpPr>
        <p:spPr>
          <a:xfrm>
            <a:off x="1203375" y="1253442"/>
            <a:ext cx="1177111" cy="1254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4A2D6B-8777-4E82-99AC-DFD9F33EEB78}"/>
              </a:ext>
            </a:extLst>
          </p:cNvPr>
          <p:cNvSpPr/>
          <p:nvPr/>
        </p:nvSpPr>
        <p:spPr>
          <a:xfrm>
            <a:off x="3792568" y="2117079"/>
            <a:ext cx="3371296" cy="15986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8A674F-97FA-49E3-9114-CF77022752ED}"/>
              </a:ext>
            </a:extLst>
          </p:cNvPr>
          <p:cNvSpPr/>
          <p:nvPr/>
        </p:nvSpPr>
        <p:spPr>
          <a:xfrm>
            <a:off x="6519940" y="2693800"/>
            <a:ext cx="1557894" cy="15736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3830255"/>
      </p:ext>
    </p:extLst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3234CE-80A5-411F-B89C-C078940BD513}"/>
              </a:ext>
            </a:extLst>
          </p:cNvPr>
          <p:cNvSpPr/>
          <p:nvPr/>
        </p:nvSpPr>
        <p:spPr>
          <a:xfrm>
            <a:off x="1144426" y="700077"/>
            <a:ext cx="3606894" cy="19875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789635"/>
      </p:ext>
    </p:extLst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1C8B52-E718-4702-A839-D42EB8885B73}"/>
              </a:ext>
            </a:extLst>
          </p:cNvPr>
          <p:cNvSpPr/>
          <p:nvPr/>
        </p:nvSpPr>
        <p:spPr>
          <a:xfrm>
            <a:off x="1516280" y="1571987"/>
            <a:ext cx="3552167" cy="19924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BF4C87-3FA4-4040-B4ED-277D9725D913}"/>
              </a:ext>
            </a:extLst>
          </p:cNvPr>
          <p:cNvSpPr/>
          <p:nvPr/>
        </p:nvSpPr>
        <p:spPr>
          <a:xfrm>
            <a:off x="4498757" y="1788358"/>
            <a:ext cx="1196786" cy="15390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278C30-B048-4E0B-B743-AF7D404E10AE}"/>
              </a:ext>
            </a:extLst>
          </p:cNvPr>
          <p:cNvSpPr/>
          <p:nvPr/>
        </p:nvSpPr>
        <p:spPr>
          <a:xfrm>
            <a:off x="8159271" y="1417949"/>
            <a:ext cx="984729" cy="829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364175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6063A9-E5CC-474E-974B-82C111403797}"/>
              </a:ext>
            </a:extLst>
          </p:cNvPr>
          <p:cNvSpPr/>
          <p:nvPr/>
        </p:nvSpPr>
        <p:spPr>
          <a:xfrm>
            <a:off x="1437182" y="2166344"/>
            <a:ext cx="1925710" cy="18299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0D212B-B80F-4D1B-9080-0DFAE62EB36F}"/>
              </a:ext>
            </a:extLst>
          </p:cNvPr>
          <p:cNvSpPr/>
          <p:nvPr/>
        </p:nvSpPr>
        <p:spPr>
          <a:xfrm>
            <a:off x="3446519" y="2723817"/>
            <a:ext cx="1808425" cy="25971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65995"/>
      </p:ext>
    </p:extLst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97D95B-E302-4888-85E2-E0E18C6A4DB2}"/>
              </a:ext>
            </a:extLst>
          </p:cNvPr>
          <p:cNvSpPr/>
          <p:nvPr/>
        </p:nvSpPr>
        <p:spPr>
          <a:xfrm>
            <a:off x="1795579" y="1427876"/>
            <a:ext cx="2249815" cy="25198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A29916-1922-4678-BFBA-0C92B57C4B02}"/>
              </a:ext>
            </a:extLst>
          </p:cNvPr>
          <p:cNvSpPr/>
          <p:nvPr/>
        </p:nvSpPr>
        <p:spPr>
          <a:xfrm>
            <a:off x="2867172" y="945180"/>
            <a:ext cx="2964609" cy="13048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B711F4C-15EA-4B3D-9FD1-870008301C7C}"/>
              </a:ext>
            </a:extLst>
          </p:cNvPr>
          <p:cNvSpPr/>
          <p:nvPr/>
        </p:nvSpPr>
        <p:spPr>
          <a:xfrm>
            <a:off x="7740332" y="2388141"/>
            <a:ext cx="1319042" cy="21971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5489282"/>
      </p:ext>
    </p:extLst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32792B-F8F1-4533-BB9D-DD4879311CA1}"/>
              </a:ext>
            </a:extLst>
          </p:cNvPr>
          <p:cNvSpPr/>
          <p:nvPr/>
        </p:nvSpPr>
        <p:spPr>
          <a:xfrm>
            <a:off x="1287691" y="995675"/>
            <a:ext cx="2745154" cy="8600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119FCC-3AB2-4991-8DB4-A0AAA3B0931D}"/>
              </a:ext>
            </a:extLst>
          </p:cNvPr>
          <p:cNvSpPr/>
          <p:nvPr/>
        </p:nvSpPr>
        <p:spPr>
          <a:xfrm>
            <a:off x="2985724" y="759770"/>
            <a:ext cx="2414811" cy="8155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FDB4DC-AE9D-4E8E-8184-CF4DA1174A34}"/>
              </a:ext>
            </a:extLst>
          </p:cNvPr>
          <p:cNvSpPr/>
          <p:nvPr/>
        </p:nvSpPr>
        <p:spPr>
          <a:xfrm>
            <a:off x="7314182" y="1313816"/>
            <a:ext cx="1604297" cy="22548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854494"/>
      </p:ext>
    </p:extLst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CBB3E0-9ACE-407E-BD16-32984C4D79C9}"/>
              </a:ext>
            </a:extLst>
          </p:cNvPr>
          <p:cNvSpPr/>
          <p:nvPr/>
        </p:nvSpPr>
        <p:spPr>
          <a:xfrm>
            <a:off x="1725158" y="2541878"/>
            <a:ext cx="1151885" cy="693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329931-E49A-445F-9731-2837E858812A}"/>
              </a:ext>
            </a:extLst>
          </p:cNvPr>
          <p:cNvSpPr/>
          <p:nvPr/>
        </p:nvSpPr>
        <p:spPr>
          <a:xfrm>
            <a:off x="4556125" y="1036725"/>
            <a:ext cx="3243818" cy="17044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4601000"/>
      </p:ext>
    </p:extLst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74058A-2FE9-40B1-9391-6B0D81FF695B}"/>
              </a:ext>
            </a:extLst>
          </p:cNvPr>
          <p:cNvSpPr/>
          <p:nvPr/>
        </p:nvSpPr>
        <p:spPr>
          <a:xfrm>
            <a:off x="1254876" y="1858352"/>
            <a:ext cx="2236987" cy="8817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CB4C514-E9A9-4327-A122-0BA3F3405AD8}"/>
              </a:ext>
            </a:extLst>
          </p:cNvPr>
          <p:cNvSpPr/>
          <p:nvPr/>
        </p:nvSpPr>
        <p:spPr>
          <a:xfrm>
            <a:off x="4290499" y="2652730"/>
            <a:ext cx="2229712" cy="686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566875"/>
      </p:ext>
    </p:extLst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26D105-E960-480F-A7B3-A088FAD121A3}"/>
              </a:ext>
            </a:extLst>
          </p:cNvPr>
          <p:cNvSpPr/>
          <p:nvPr/>
        </p:nvSpPr>
        <p:spPr>
          <a:xfrm>
            <a:off x="1653845" y="1220607"/>
            <a:ext cx="1469430" cy="15732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521EFD-E12D-4CE1-AE0E-52B55A9BF486}"/>
              </a:ext>
            </a:extLst>
          </p:cNvPr>
          <p:cNvSpPr/>
          <p:nvPr/>
        </p:nvSpPr>
        <p:spPr>
          <a:xfrm>
            <a:off x="4436998" y="2425986"/>
            <a:ext cx="1865172" cy="1298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A02C273-1BA8-4654-90D6-800BDA2CEB0F}"/>
              </a:ext>
            </a:extLst>
          </p:cNvPr>
          <p:cNvSpPr/>
          <p:nvPr/>
        </p:nvSpPr>
        <p:spPr>
          <a:xfrm>
            <a:off x="7374061" y="799561"/>
            <a:ext cx="1087638" cy="14795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243320"/>
      </p:ext>
    </p:extLst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972CF2-38CA-4E77-A084-80FEA4D24F36}"/>
              </a:ext>
            </a:extLst>
          </p:cNvPr>
          <p:cNvSpPr/>
          <p:nvPr/>
        </p:nvSpPr>
        <p:spPr>
          <a:xfrm>
            <a:off x="1614957" y="1670334"/>
            <a:ext cx="2622852" cy="15331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5F58FB-7D91-461D-BEAD-72CAA599575A}"/>
              </a:ext>
            </a:extLst>
          </p:cNvPr>
          <p:cNvSpPr/>
          <p:nvPr/>
        </p:nvSpPr>
        <p:spPr>
          <a:xfrm>
            <a:off x="3703174" y="834549"/>
            <a:ext cx="2606649" cy="12991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068274"/>
      </p:ext>
    </p:extLst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DC9A64E-05D2-4366-AE09-115B55958322}"/>
              </a:ext>
            </a:extLst>
          </p:cNvPr>
          <p:cNvSpPr/>
          <p:nvPr/>
        </p:nvSpPr>
        <p:spPr>
          <a:xfrm>
            <a:off x="1150203" y="1931658"/>
            <a:ext cx="2484076" cy="18790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03269"/>
      </p:ext>
    </p:extLst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F7CE99-585A-4854-8AE1-482176F504F3}"/>
              </a:ext>
            </a:extLst>
          </p:cNvPr>
          <p:cNvSpPr/>
          <p:nvPr/>
        </p:nvSpPr>
        <p:spPr>
          <a:xfrm>
            <a:off x="983063" y="1272247"/>
            <a:ext cx="3116901" cy="22980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56ADDA-CE64-4F6C-831D-CE4C8C87ED55}"/>
              </a:ext>
            </a:extLst>
          </p:cNvPr>
          <p:cNvSpPr/>
          <p:nvPr/>
        </p:nvSpPr>
        <p:spPr>
          <a:xfrm>
            <a:off x="3066450" y="2368536"/>
            <a:ext cx="2780546" cy="21492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327F30-11D3-40DE-AFBE-CBED2DD3316B}"/>
              </a:ext>
            </a:extLst>
          </p:cNvPr>
          <p:cNvSpPr/>
          <p:nvPr/>
        </p:nvSpPr>
        <p:spPr>
          <a:xfrm>
            <a:off x="8026938" y="2214908"/>
            <a:ext cx="1117062" cy="16101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5136044"/>
      </p:ext>
    </p:extLst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50244E-84F2-4BB9-949F-7DF2531A2D67}"/>
              </a:ext>
            </a:extLst>
          </p:cNvPr>
          <p:cNvSpPr/>
          <p:nvPr/>
        </p:nvSpPr>
        <p:spPr>
          <a:xfrm>
            <a:off x="1505011" y="1983654"/>
            <a:ext cx="3271108" cy="9477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97B4B9-E491-47B9-B9B9-46ADFBFC73E3}"/>
              </a:ext>
            </a:extLst>
          </p:cNvPr>
          <p:cNvSpPr/>
          <p:nvPr/>
        </p:nvSpPr>
        <p:spPr>
          <a:xfrm>
            <a:off x="4036557" y="2595251"/>
            <a:ext cx="2750081" cy="26215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CBB2386-970C-48F6-BB5F-8A3D967D22BE}"/>
              </a:ext>
            </a:extLst>
          </p:cNvPr>
          <p:cNvSpPr/>
          <p:nvPr/>
        </p:nvSpPr>
        <p:spPr>
          <a:xfrm>
            <a:off x="6589057" y="1978594"/>
            <a:ext cx="2211279" cy="20703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5735068"/>
      </p:ext>
    </p:extLst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A4C5F9-514C-4010-B0FC-E45DEA64219E}"/>
              </a:ext>
            </a:extLst>
          </p:cNvPr>
          <p:cNvSpPr/>
          <p:nvPr/>
        </p:nvSpPr>
        <p:spPr>
          <a:xfrm>
            <a:off x="1516732" y="1198820"/>
            <a:ext cx="2877813" cy="10038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D415E9-C2C2-4A05-A063-2E0B2D67E3A9}"/>
              </a:ext>
            </a:extLst>
          </p:cNvPr>
          <p:cNvSpPr/>
          <p:nvPr/>
        </p:nvSpPr>
        <p:spPr>
          <a:xfrm>
            <a:off x="3961411" y="1797909"/>
            <a:ext cx="1225896" cy="16526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26107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A2C847-55B9-4394-BF0F-F0CBCD185C6E}"/>
              </a:ext>
            </a:extLst>
          </p:cNvPr>
          <p:cNvSpPr/>
          <p:nvPr/>
        </p:nvSpPr>
        <p:spPr>
          <a:xfrm>
            <a:off x="1683892" y="1804007"/>
            <a:ext cx="1108067" cy="7817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BDBFD9-FFFC-49A3-8B5D-2C2FF595CE4F}"/>
              </a:ext>
            </a:extLst>
          </p:cNvPr>
          <p:cNvSpPr/>
          <p:nvPr/>
        </p:nvSpPr>
        <p:spPr>
          <a:xfrm>
            <a:off x="3054722" y="1592079"/>
            <a:ext cx="1020702" cy="17443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040481C-7A05-4610-8194-B36244D42C35}"/>
              </a:ext>
            </a:extLst>
          </p:cNvPr>
          <p:cNvSpPr/>
          <p:nvPr/>
        </p:nvSpPr>
        <p:spPr>
          <a:xfrm>
            <a:off x="7470387" y="1579284"/>
            <a:ext cx="1673613" cy="246501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0579372"/>
      </p:ext>
    </p:extLst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2BD840-A28D-48B5-80BA-5F199936929E}"/>
              </a:ext>
            </a:extLst>
          </p:cNvPr>
          <p:cNvSpPr/>
          <p:nvPr/>
        </p:nvSpPr>
        <p:spPr>
          <a:xfrm>
            <a:off x="944281" y="1242208"/>
            <a:ext cx="2566773" cy="21152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FE7D72-6C28-4011-BC37-70365F5C154C}"/>
              </a:ext>
            </a:extLst>
          </p:cNvPr>
          <p:cNvSpPr/>
          <p:nvPr/>
        </p:nvSpPr>
        <p:spPr>
          <a:xfrm>
            <a:off x="3462191" y="2739487"/>
            <a:ext cx="2361130" cy="25116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816766-3032-4289-A67F-7C3354DB62B2}"/>
              </a:ext>
            </a:extLst>
          </p:cNvPr>
          <p:cNvSpPr/>
          <p:nvPr/>
        </p:nvSpPr>
        <p:spPr>
          <a:xfrm>
            <a:off x="6905275" y="1870907"/>
            <a:ext cx="1101097" cy="10266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5835637"/>
      </p:ext>
    </p:extLst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2C9EFB-E073-422C-A2AF-D2EFF4715B1B}"/>
              </a:ext>
            </a:extLst>
          </p:cNvPr>
          <p:cNvSpPr/>
          <p:nvPr/>
        </p:nvSpPr>
        <p:spPr>
          <a:xfrm>
            <a:off x="1196704" y="2440602"/>
            <a:ext cx="1593407" cy="18250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52EE59-9848-4AF6-85C7-3170629C72D1}"/>
              </a:ext>
            </a:extLst>
          </p:cNvPr>
          <p:cNvSpPr/>
          <p:nvPr/>
        </p:nvSpPr>
        <p:spPr>
          <a:xfrm>
            <a:off x="4473677" y="2284351"/>
            <a:ext cx="2864563" cy="1509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560576"/>
      </p:ext>
    </p:extLst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C2D0A3-9D58-4614-91B5-1FCD23082283}"/>
              </a:ext>
            </a:extLst>
          </p:cNvPr>
          <p:cNvSpPr/>
          <p:nvPr/>
        </p:nvSpPr>
        <p:spPr>
          <a:xfrm>
            <a:off x="1085106" y="1884214"/>
            <a:ext cx="1789938" cy="12643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576913"/>
      </p:ext>
    </p:extLst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BB90E9-84AF-4063-9579-8AFDB2156C93}"/>
              </a:ext>
            </a:extLst>
          </p:cNvPr>
          <p:cNvSpPr/>
          <p:nvPr/>
        </p:nvSpPr>
        <p:spPr>
          <a:xfrm>
            <a:off x="1417041" y="774013"/>
            <a:ext cx="2840106" cy="12740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8291EE-D869-4EF0-B266-D7356956FA31}"/>
              </a:ext>
            </a:extLst>
          </p:cNvPr>
          <p:cNvSpPr/>
          <p:nvPr/>
        </p:nvSpPr>
        <p:spPr>
          <a:xfrm>
            <a:off x="3809959" y="2641815"/>
            <a:ext cx="3437754" cy="152940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FCB34F-79C7-4259-89C5-E21256DB09E8}"/>
              </a:ext>
            </a:extLst>
          </p:cNvPr>
          <p:cNvSpPr/>
          <p:nvPr/>
        </p:nvSpPr>
        <p:spPr>
          <a:xfrm>
            <a:off x="7163487" y="2720409"/>
            <a:ext cx="1113122" cy="24826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2105705"/>
      </p:ext>
    </p:extLst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15D6AD-0F40-43D4-B258-2FC4BBF83B9C}"/>
              </a:ext>
            </a:extLst>
          </p:cNvPr>
          <p:cNvSpPr/>
          <p:nvPr/>
        </p:nvSpPr>
        <p:spPr>
          <a:xfrm>
            <a:off x="1322119" y="880749"/>
            <a:ext cx="3337274" cy="11263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02BE8DA-BB0B-4CE9-9003-C063A9722EE1}"/>
              </a:ext>
            </a:extLst>
          </p:cNvPr>
          <p:cNvSpPr/>
          <p:nvPr/>
        </p:nvSpPr>
        <p:spPr>
          <a:xfrm>
            <a:off x="4236255" y="2250297"/>
            <a:ext cx="1086673" cy="17342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9E2983B-9012-4710-84FC-855FC82702F8}"/>
              </a:ext>
            </a:extLst>
          </p:cNvPr>
          <p:cNvSpPr/>
          <p:nvPr/>
        </p:nvSpPr>
        <p:spPr>
          <a:xfrm>
            <a:off x="8216024" y="2469437"/>
            <a:ext cx="927976" cy="26832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546411"/>
      </p:ext>
    </p:extLst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9136AF-D9BF-485C-98EB-7FE4009163EE}"/>
              </a:ext>
            </a:extLst>
          </p:cNvPr>
          <p:cNvSpPr/>
          <p:nvPr/>
        </p:nvSpPr>
        <p:spPr>
          <a:xfrm>
            <a:off x="1080634" y="2740644"/>
            <a:ext cx="2398988" cy="8818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159BF9-112F-4089-B1A5-F3E2CA6DD1DB}"/>
              </a:ext>
            </a:extLst>
          </p:cNvPr>
          <p:cNvSpPr/>
          <p:nvPr/>
        </p:nvSpPr>
        <p:spPr>
          <a:xfrm>
            <a:off x="4297492" y="1763787"/>
            <a:ext cx="1549726" cy="14700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EC0A47A-BE7A-434C-97D6-330250B25A84}"/>
              </a:ext>
            </a:extLst>
          </p:cNvPr>
          <p:cNvSpPr/>
          <p:nvPr/>
        </p:nvSpPr>
        <p:spPr>
          <a:xfrm>
            <a:off x="7765976" y="2607579"/>
            <a:ext cx="1378024" cy="12518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621598"/>
      </p:ext>
    </p:extLst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0BB09-ED13-45DE-8616-7BFD640C076C}"/>
              </a:ext>
            </a:extLst>
          </p:cNvPr>
          <p:cNvSpPr/>
          <p:nvPr/>
        </p:nvSpPr>
        <p:spPr>
          <a:xfrm>
            <a:off x="1230084" y="1322536"/>
            <a:ext cx="923433" cy="14920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75C501-3DCA-40EF-B47C-446241045D76}"/>
              </a:ext>
            </a:extLst>
          </p:cNvPr>
          <p:cNvSpPr/>
          <p:nvPr/>
        </p:nvSpPr>
        <p:spPr>
          <a:xfrm>
            <a:off x="4062469" y="2076349"/>
            <a:ext cx="925450" cy="23332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5161614"/>
      </p:ext>
    </p:extLst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A9BC0E-576A-4C52-A07D-EB88DC9BCF35}"/>
              </a:ext>
            </a:extLst>
          </p:cNvPr>
          <p:cNvSpPr/>
          <p:nvPr/>
        </p:nvSpPr>
        <p:spPr>
          <a:xfrm>
            <a:off x="1341881" y="2676985"/>
            <a:ext cx="1306652" cy="2264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85E3BA-3C63-4BE1-B545-7AC39DD9306F}"/>
              </a:ext>
            </a:extLst>
          </p:cNvPr>
          <p:cNvSpPr/>
          <p:nvPr/>
        </p:nvSpPr>
        <p:spPr>
          <a:xfrm>
            <a:off x="2889958" y="933014"/>
            <a:ext cx="3212512" cy="15624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918076-011B-49FE-A068-15A434EFED88}"/>
              </a:ext>
            </a:extLst>
          </p:cNvPr>
          <p:cNvSpPr/>
          <p:nvPr/>
        </p:nvSpPr>
        <p:spPr>
          <a:xfrm>
            <a:off x="7064512" y="2391123"/>
            <a:ext cx="2079488" cy="13608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4074988"/>
      </p:ext>
    </p:extLst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D9D9A1-6B60-4091-B8CC-3DA4FB35BCEB}"/>
              </a:ext>
            </a:extLst>
          </p:cNvPr>
          <p:cNvSpPr/>
          <p:nvPr/>
        </p:nvSpPr>
        <p:spPr>
          <a:xfrm>
            <a:off x="1408110" y="2369404"/>
            <a:ext cx="2218414" cy="1086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364456"/>
      </p:ext>
    </p:extLst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0A3D0B-8C96-4232-8DFC-B94C6B37D6CE}"/>
              </a:ext>
            </a:extLst>
          </p:cNvPr>
          <p:cNvSpPr/>
          <p:nvPr/>
        </p:nvSpPr>
        <p:spPr>
          <a:xfrm>
            <a:off x="1467516" y="1475128"/>
            <a:ext cx="2856594" cy="23384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BD2DC4-A119-425C-A3C5-B3243B363215}"/>
              </a:ext>
            </a:extLst>
          </p:cNvPr>
          <p:cNvSpPr/>
          <p:nvPr/>
        </p:nvSpPr>
        <p:spPr>
          <a:xfrm>
            <a:off x="2897282" y="1361471"/>
            <a:ext cx="3119063" cy="11396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8144633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534B16-75CD-4BDD-AABB-3E328DF6A2D7}"/>
              </a:ext>
            </a:extLst>
          </p:cNvPr>
          <p:cNvSpPr/>
          <p:nvPr/>
        </p:nvSpPr>
        <p:spPr>
          <a:xfrm>
            <a:off x="1035493" y="2416015"/>
            <a:ext cx="2454125" cy="10691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7526603"/>
      </p:ext>
    </p:extLst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D7CF7DC-017B-4A19-AD87-E1BD94170CEF}"/>
              </a:ext>
            </a:extLst>
          </p:cNvPr>
          <p:cNvSpPr/>
          <p:nvPr/>
        </p:nvSpPr>
        <p:spPr>
          <a:xfrm>
            <a:off x="1316497" y="2165063"/>
            <a:ext cx="3343565" cy="27012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FD4E47-8591-46E1-8B52-515A6E3B2DEF}"/>
              </a:ext>
            </a:extLst>
          </p:cNvPr>
          <p:cNvSpPr/>
          <p:nvPr/>
        </p:nvSpPr>
        <p:spPr>
          <a:xfrm>
            <a:off x="4560700" y="2735418"/>
            <a:ext cx="1862323" cy="25732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B92860-0CE4-4668-AA4E-AE155D312B93}"/>
              </a:ext>
            </a:extLst>
          </p:cNvPr>
          <p:cNvSpPr/>
          <p:nvPr/>
        </p:nvSpPr>
        <p:spPr>
          <a:xfrm>
            <a:off x="8197346" y="1192569"/>
            <a:ext cx="946654" cy="7454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434377"/>
      </p:ext>
    </p:extLst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12D0FA-F75B-46DD-9632-E63D8291B57C}"/>
              </a:ext>
            </a:extLst>
          </p:cNvPr>
          <p:cNvSpPr/>
          <p:nvPr/>
        </p:nvSpPr>
        <p:spPr>
          <a:xfrm>
            <a:off x="1269471" y="2650013"/>
            <a:ext cx="944568" cy="12485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9109288"/>
      </p:ext>
    </p:extLst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B2DF2F-D53E-473F-B795-DF86624F1DF2}"/>
              </a:ext>
            </a:extLst>
          </p:cNvPr>
          <p:cNvSpPr/>
          <p:nvPr/>
        </p:nvSpPr>
        <p:spPr>
          <a:xfrm>
            <a:off x="1818972" y="707134"/>
            <a:ext cx="2716974" cy="22083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BDCE97-F8F2-4226-B0B2-94F2A5AF43D6}"/>
              </a:ext>
            </a:extLst>
          </p:cNvPr>
          <p:cNvSpPr/>
          <p:nvPr/>
        </p:nvSpPr>
        <p:spPr>
          <a:xfrm>
            <a:off x="3108278" y="1277193"/>
            <a:ext cx="2910555" cy="21754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AC6CA3-9824-49BF-9FCD-1CE60F98A825}"/>
              </a:ext>
            </a:extLst>
          </p:cNvPr>
          <p:cNvSpPr/>
          <p:nvPr/>
        </p:nvSpPr>
        <p:spPr>
          <a:xfrm>
            <a:off x="7365852" y="786849"/>
            <a:ext cx="1429158" cy="19528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867583"/>
      </p:ext>
    </p:extLst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020B56-8B22-41D3-8F75-A2CCB98DD1C8}"/>
              </a:ext>
            </a:extLst>
          </p:cNvPr>
          <p:cNvSpPr/>
          <p:nvPr/>
        </p:nvSpPr>
        <p:spPr>
          <a:xfrm>
            <a:off x="1177918" y="720084"/>
            <a:ext cx="1839678" cy="27123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68099"/>
      </p:ext>
    </p:extLst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FCB7AD-AF34-4C93-8326-D3E36C91848B}"/>
              </a:ext>
            </a:extLst>
          </p:cNvPr>
          <p:cNvSpPr/>
          <p:nvPr/>
        </p:nvSpPr>
        <p:spPr>
          <a:xfrm>
            <a:off x="1574081" y="1252815"/>
            <a:ext cx="1306079" cy="19868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127558"/>
      </p:ext>
    </p:extLst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6D11A-0328-4E8B-B208-3CAF5E35A8FD}"/>
              </a:ext>
            </a:extLst>
          </p:cNvPr>
          <p:cNvSpPr/>
          <p:nvPr/>
        </p:nvSpPr>
        <p:spPr>
          <a:xfrm>
            <a:off x="1117144" y="706459"/>
            <a:ext cx="2396231" cy="9829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017401"/>
      </p:ext>
    </p:extLst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A02766-7B10-4E05-A4EB-52F3EF4E0A92}"/>
              </a:ext>
            </a:extLst>
          </p:cNvPr>
          <p:cNvSpPr/>
          <p:nvPr/>
        </p:nvSpPr>
        <p:spPr>
          <a:xfrm>
            <a:off x="929079" y="1325905"/>
            <a:ext cx="1351190" cy="21607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C26822-F057-4F20-B8FA-2C03BCBA78BA}"/>
              </a:ext>
            </a:extLst>
          </p:cNvPr>
          <p:cNvSpPr/>
          <p:nvPr/>
        </p:nvSpPr>
        <p:spPr>
          <a:xfrm>
            <a:off x="3142182" y="2244513"/>
            <a:ext cx="1459327" cy="20465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3F4C8B3-D610-4A15-A617-2D82F99E7210}"/>
              </a:ext>
            </a:extLst>
          </p:cNvPr>
          <p:cNvSpPr/>
          <p:nvPr/>
        </p:nvSpPr>
        <p:spPr>
          <a:xfrm>
            <a:off x="7655910" y="964561"/>
            <a:ext cx="1488090" cy="994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37665"/>
      </p:ext>
    </p:extLst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821A5B-2C3B-4070-A0AF-48760F600AB0}"/>
              </a:ext>
            </a:extLst>
          </p:cNvPr>
          <p:cNvSpPr/>
          <p:nvPr/>
        </p:nvSpPr>
        <p:spPr>
          <a:xfrm>
            <a:off x="1814980" y="2214259"/>
            <a:ext cx="1930200" cy="11911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E31935-CCAF-44D3-B591-9AFCA061AF7D}"/>
              </a:ext>
            </a:extLst>
          </p:cNvPr>
          <p:cNvSpPr/>
          <p:nvPr/>
        </p:nvSpPr>
        <p:spPr>
          <a:xfrm>
            <a:off x="3686580" y="1388731"/>
            <a:ext cx="2239012" cy="13438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820693"/>
      </p:ext>
    </p:extLst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A46327-9AA2-442A-BC71-4FD422C0664F}"/>
              </a:ext>
            </a:extLst>
          </p:cNvPr>
          <p:cNvSpPr/>
          <p:nvPr/>
        </p:nvSpPr>
        <p:spPr>
          <a:xfrm>
            <a:off x="1148660" y="1019438"/>
            <a:ext cx="949471" cy="21192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58008"/>
      </p:ext>
    </p:extLst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D32FE7-174F-4797-83D7-B60E535BFD8B}"/>
              </a:ext>
            </a:extLst>
          </p:cNvPr>
          <p:cNvSpPr/>
          <p:nvPr/>
        </p:nvSpPr>
        <p:spPr>
          <a:xfrm>
            <a:off x="1337460" y="1955187"/>
            <a:ext cx="3357726" cy="11156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2C7A81-9BBF-45EE-8248-29D279C3862E}"/>
              </a:ext>
            </a:extLst>
          </p:cNvPr>
          <p:cNvSpPr/>
          <p:nvPr/>
        </p:nvSpPr>
        <p:spPr>
          <a:xfrm>
            <a:off x="3957780" y="1693597"/>
            <a:ext cx="3093284" cy="23460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2AF82E-F27F-40EF-BBFF-9C6736C2CA7D}"/>
              </a:ext>
            </a:extLst>
          </p:cNvPr>
          <p:cNvSpPr/>
          <p:nvPr/>
        </p:nvSpPr>
        <p:spPr>
          <a:xfrm>
            <a:off x="6689088" y="1102295"/>
            <a:ext cx="2454912" cy="21313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678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184CD3-D324-4BE4-8548-BEB3E50893F2}"/>
              </a:ext>
            </a:extLst>
          </p:cNvPr>
          <p:cNvSpPr/>
          <p:nvPr/>
        </p:nvSpPr>
        <p:spPr>
          <a:xfrm>
            <a:off x="1452064" y="1794576"/>
            <a:ext cx="2073725" cy="11875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CBC010-B484-4B93-AD45-5F769D2EB1A9}"/>
              </a:ext>
            </a:extLst>
          </p:cNvPr>
          <p:cNvSpPr/>
          <p:nvPr/>
        </p:nvSpPr>
        <p:spPr>
          <a:xfrm>
            <a:off x="3164613" y="994631"/>
            <a:ext cx="3571498" cy="1469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1471871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16F3A0-B9F6-4A28-9070-6810C63B0E25}"/>
              </a:ext>
            </a:extLst>
          </p:cNvPr>
          <p:cNvSpPr/>
          <p:nvPr/>
        </p:nvSpPr>
        <p:spPr>
          <a:xfrm>
            <a:off x="1601214" y="1721376"/>
            <a:ext cx="3568041" cy="18474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CC242B-641D-46F5-83D3-FFD4E264BB61}"/>
              </a:ext>
            </a:extLst>
          </p:cNvPr>
          <p:cNvSpPr/>
          <p:nvPr/>
        </p:nvSpPr>
        <p:spPr>
          <a:xfrm>
            <a:off x="3467291" y="1844463"/>
            <a:ext cx="2439762" cy="2391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42836"/>
      </p:ext>
    </p:extLst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1A422A-1DC7-4B21-A733-B45AC4787965}"/>
              </a:ext>
            </a:extLst>
          </p:cNvPr>
          <p:cNvSpPr/>
          <p:nvPr/>
        </p:nvSpPr>
        <p:spPr>
          <a:xfrm>
            <a:off x="1720827" y="1585146"/>
            <a:ext cx="3284852" cy="12395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87371C-B790-4C8D-AD90-A343F973D63A}"/>
              </a:ext>
            </a:extLst>
          </p:cNvPr>
          <p:cNvSpPr/>
          <p:nvPr/>
        </p:nvSpPr>
        <p:spPr>
          <a:xfrm>
            <a:off x="4224448" y="1300298"/>
            <a:ext cx="2489335" cy="11815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701898"/>
      </p:ext>
    </p:extLst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D3F557-EBDA-4AD6-BDD5-205978E75ECD}"/>
              </a:ext>
            </a:extLst>
          </p:cNvPr>
          <p:cNvSpPr/>
          <p:nvPr/>
        </p:nvSpPr>
        <p:spPr>
          <a:xfrm>
            <a:off x="1706620" y="1547456"/>
            <a:ext cx="2650892" cy="13866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691091"/>
      </p:ext>
    </p:extLst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EA771E-3848-408C-B1B0-56B50937A1A1}"/>
              </a:ext>
            </a:extLst>
          </p:cNvPr>
          <p:cNvSpPr/>
          <p:nvPr/>
        </p:nvSpPr>
        <p:spPr>
          <a:xfrm>
            <a:off x="1151274" y="2644356"/>
            <a:ext cx="1945180" cy="13019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BA7C07-1782-4061-82F7-F0E76EFF3A2D}"/>
              </a:ext>
            </a:extLst>
          </p:cNvPr>
          <p:cNvSpPr/>
          <p:nvPr/>
        </p:nvSpPr>
        <p:spPr>
          <a:xfrm>
            <a:off x="3798732" y="1482495"/>
            <a:ext cx="3561388" cy="19848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214488"/>
      </p:ext>
    </p:extLst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2A295B-F5BA-4D78-A741-6A5DF51C9623}"/>
              </a:ext>
            </a:extLst>
          </p:cNvPr>
          <p:cNvSpPr/>
          <p:nvPr/>
        </p:nvSpPr>
        <p:spPr>
          <a:xfrm>
            <a:off x="1642327" y="2346736"/>
            <a:ext cx="2356639" cy="26074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5EB4428-5868-4FD7-978A-2C85B648F11A}"/>
              </a:ext>
            </a:extLst>
          </p:cNvPr>
          <p:cNvSpPr/>
          <p:nvPr/>
        </p:nvSpPr>
        <p:spPr>
          <a:xfrm>
            <a:off x="3752509" y="1322642"/>
            <a:ext cx="2404809" cy="10004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006412"/>
      </p:ext>
    </p:extLst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CB529E-E967-4727-8124-925E67512CDA}"/>
              </a:ext>
            </a:extLst>
          </p:cNvPr>
          <p:cNvSpPr/>
          <p:nvPr/>
        </p:nvSpPr>
        <p:spPr>
          <a:xfrm>
            <a:off x="1792396" y="1587234"/>
            <a:ext cx="1576467" cy="15096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DE7295-E5B1-41FA-AFC0-760B37EF8393}"/>
              </a:ext>
            </a:extLst>
          </p:cNvPr>
          <p:cNvSpPr/>
          <p:nvPr/>
        </p:nvSpPr>
        <p:spPr>
          <a:xfrm>
            <a:off x="3738839" y="2512337"/>
            <a:ext cx="3023094" cy="2130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6ADB0B-89F8-4D8A-A4B6-B19927B5EFB0}"/>
              </a:ext>
            </a:extLst>
          </p:cNvPr>
          <p:cNvSpPr/>
          <p:nvPr/>
        </p:nvSpPr>
        <p:spPr>
          <a:xfrm>
            <a:off x="6926384" y="2722510"/>
            <a:ext cx="1366426" cy="7914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0910834"/>
      </p:ext>
    </p:extLst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59B935-458E-44FA-B742-3624D81347EB}"/>
              </a:ext>
            </a:extLst>
          </p:cNvPr>
          <p:cNvSpPr/>
          <p:nvPr/>
        </p:nvSpPr>
        <p:spPr>
          <a:xfrm>
            <a:off x="1268393" y="2725668"/>
            <a:ext cx="1741735" cy="12773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05371"/>
      </p:ext>
    </p:extLst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5E0EB34-80BA-4B8E-AE0F-3003E24343A8}"/>
              </a:ext>
            </a:extLst>
          </p:cNvPr>
          <p:cNvSpPr/>
          <p:nvPr/>
        </p:nvSpPr>
        <p:spPr>
          <a:xfrm>
            <a:off x="1379587" y="1371973"/>
            <a:ext cx="971263" cy="902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527E08-322B-43B0-855E-97145E51F08D}"/>
              </a:ext>
            </a:extLst>
          </p:cNvPr>
          <p:cNvSpPr/>
          <p:nvPr/>
        </p:nvSpPr>
        <p:spPr>
          <a:xfrm>
            <a:off x="3163693" y="1580388"/>
            <a:ext cx="3275343" cy="1988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6EC13B-53E4-41FC-89D4-FB64F841B97B}"/>
              </a:ext>
            </a:extLst>
          </p:cNvPr>
          <p:cNvSpPr/>
          <p:nvPr/>
        </p:nvSpPr>
        <p:spPr>
          <a:xfrm>
            <a:off x="7361468" y="2476199"/>
            <a:ext cx="1782532" cy="2030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8640680"/>
      </p:ext>
    </p:extLst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399D4E-5194-40EE-A060-4FC26E8C67B9}"/>
              </a:ext>
            </a:extLst>
          </p:cNvPr>
          <p:cNvSpPr/>
          <p:nvPr/>
        </p:nvSpPr>
        <p:spPr>
          <a:xfrm>
            <a:off x="1281290" y="1894582"/>
            <a:ext cx="1484745" cy="15737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FCA507B-42A3-4AA2-B755-17A05A551F2A}"/>
              </a:ext>
            </a:extLst>
          </p:cNvPr>
          <p:cNvSpPr/>
          <p:nvPr/>
        </p:nvSpPr>
        <p:spPr>
          <a:xfrm>
            <a:off x="3531531" y="1059262"/>
            <a:ext cx="2608921" cy="20992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C17E9A-245E-4A2F-8EA7-B083A8FEA206}"/>
              </a:ext>
            </a:extLst>
          </p:cNvPr>
          <p:cNvSpPr/>
          <p:nvPr/>
        </p:nvSpPr>
        <p:spPr>
          <a:xfrm>
            <a:off x="7925532" y="2686249"/>
            <a:ext cx="1218468" cy="16173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7613754"/>
      </p:ext>
    </p:extLst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AC97D4-7076-4427-B2ED-F52342958040}"/>
              </a:ext>
            </a:extLst>
          </p:cNvPr>
          <p:cNvSpPr/>
          <p:nvPr/>
        </p:nvSpPr>
        <p:spPr>
          <a:xfrm>
            <a:off x="1554005" y="1256794"/>
            <a:ext cx="2806003" cy="26220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AE54C3D-BD53-41DC-AC99-24A8D9FB9278}"/>
              </a:ext>
            </a:extLst>
          </p:cNvPr>
          <p:cNvSpPr/>
          <p:nvPr/>
        </p:nvSpPr>
        <p:spPr>
          <a:xfrm>
            <a:off x="3994055" y="2731973"/>
            <a:ext cx="2269789" cy="18667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DA2815-2AAF-4E8F-9187-153C6D88762A}"/>
              </a:ext>
            </a:extLst>
          </p:cNvPr>
          <p:cNvSpPr/>
          <p:nvPr/>
        </p:nvSpPr>
        <p:spPr>
          <a:xfrm>
            <a:off x="6691858" y="1087266"/>
            <a:ext cx="2315639" cy="19349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7689318"/>
      </p:ext>
    </p:extLst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2D22F2-D219-47A1-888E-E185920AF970}"/>
              </a:ext>
            </a:extLst>
          </p:cNvPr>
          <p:cNvSpPr/>
          <p:nvPr/>
        </p:nvSpPr>
        <p:spPr>
          <a:xfrm>
            <a:off x="1126119" y="2730868"/>
            <a:ext cx="2234702" cy="1512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941E9E-5091-4382-8E0C-55BA90C202D5}"/>
              </a:ext>
            </a:extLst>
          </p:cNvPr>
          <p:cNvSpPr/>
          <p:nvPr/>
        </p:nvSpPr>
        <p:spPr>
          <a:xfrm>
            <a:off x="4381859" y="2386108"/>
            <a:ext cx="3430329" cy="24111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679107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2D00A1-71E9-480B-8BE1-68C0F724A91D}"/>
              </a:ext>
            </a:extLst>
          </p:cNvPr>
          <p:cNvSpPr/>
          <p:nvPr/>
        </p:nvSpPr>
        <p:spPr>
          <a:xfrm>
            <a:off x="1532941" y="911270"/>
            <a:ext cx="1497537" cy="18399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3352863"/>
      </p:ext>
    </p:extLst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1049D8-AE0C-4757-9438-9980118D9432}"/>
              </a:ext>
            </a:extLst>
          </p:cNvPr>
          <p:cNvSpPr/>
          <p:nvPr/>
        </p:nvSpPr>
        <p:spPr>
          <a:xfrm>
            <a:off x="962301" y="1865267"/>
            <a:ext cx="1191625" cy="20004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6E9DD2-A5D2-4462-A055-87CA54CCF2D6}"/>
              </a:ext>
            </a:extLst>
          </p:cNvPr>
          <p:cNvSpPr/>
          <p:nvPr/>
        </p:nvSpPr>
        <p:spPr>
          <a:xfrm>
            <a:off x="3928725" y="2390229"/>
            <a:ext cx="1607453" cy="18411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82638A-F23B-4D54-B618-AC50E68869A7}"/>
              </a:ext>
            </a:extLst>
          </p:cNvPr>
          <p:cNvSpPr/>
          <p:nvPr/>
        </p:nvSpPr>
        <p:spPr>
          <a:xfrm>
            <a:off x="7462986" y="2689608"/>
            <a:ext cx="1681014" cy="2446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7356847"/>
      </p:ext>
    </p:extLst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77FA4E-3A5D-4153-883D-B21CDEA56F38}"/>
              </a:ext>
            </a:extLst>
          </p:cNvPr>
          <p:cNvSpPr/>
          <p:nvPr/>
        </p:nvSpPr>
        <p:spPr>
          <a:xfrm>
            <a:off x="1147384" y="1174401"/>
            <a:ext cx="1566309" cy="23963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25A568-D3CF-4E54-82A4-1DE8D6E24474}"/>
              </a:ext>
            </a:extLst>
          </p:cNvPr>
          <p:cNvSpPr/>
          <p:nvPr/>
        </p:nvSpPr>
        <p:spPr>
          <a:xfrm>
            <a:off x="3600266" y="2499143"/>
            <a:ext cx="3553997" cy="7218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C7BA828-F0AE-46CA-A946-63C0AF83D2FF}"/>
              </a:ext>
            </a:extLst>
          </p:cNvPr>
          <p:cNvSpPr/>
          <p:nvPr/>
        </p:nvSpPr>
        <p:spPr>
          <a:xfrm>
            <a:off x="7041774" y="1428600"/>
            <a:ext cx="2102226" cy="12374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6460626"/>
      </p:ext>
    </p:extLst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04FD65-0CAF-4D08-81CF-81C4BBF84A42}"/>
              </a:ext>
            </a:extLst>
          </p:cNvPr>
          <p:cNvSpPr/>
          <p:nvPr/>
        </p:nvSpPr>
        <p:spPr>
          <a:xfrm>
            <a:off x="1129104" y="1823973"/>
            <a:ext cx="919885" cy="9550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661FB5-A666-4959-8019-DC917513282F}"/>
              </a:ext>
            </a:extLst>
          </p:cNvPr>
          <p:cNvSpPr/>
          <p:nvPr/>
        </p:nvSpPr>
        <p:spPr>
          <a:xfrm>
            <a:off x="4130242" y="1762381"/>
            <a:ext cx="1361224" cy="16671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04E6EB-3D48-4DED-AE84-A301773EEAD0}"/>
              </a:ext>
            </a:extLst>
          </p:cNvPr>
          <p:cNvSpPr/>
          <p:nvPr/>
        </p:nvSpPr>
        <p:spPr>
          <a:xfrm>
            <a:off x="8204590" y="2354998"/>
            <a:ext cx="939410" cy="9928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093618"/>
      </p:ext>
    </p:extLst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645320-2750-42A3-A6A6-9D8C81869E75}"/>
              </a:ext>
            </a:extLst>
          </p:cNvPr>
          <p:cNvSpPr/>
          <p:nvPr/>
        </p:nvSpPr>
        <p:spPr>
          <a:xfrm>
            <a:off x="1395417" y="1518028"/>
            <a:ext cx="2121998" cy="27109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F39F0-F1DD-4F50-A516-31D51D7E9129}"/>
              </a:ext>
            </a:extLst>
          </p:cNvPr>
          <p:cNvSpPr/>
          <p:nvPr/>
        </p:nvSpPr>
        <p:spPr>
          <a:xfrm>
            <a:off x="3850118" y="1373123"/>
            <a:ext cx="2115343" cy="10266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B93143F-B921-40C4-B0F2-72CCA9F47F73}"/>
              </a:ext>
            </a:extLst>
          </p:cNvPr>
          <p:cNvSpPr/>
          <p:nvPr/>
        </p:nvSpPr>
        <p:spPr>
          <a:xfrm>
            <a:off x="6715534" y="2441552"/>
            <a:ext cx="2428466" cy="17687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74015"/>
      </p:ext>
    </p:extLst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D22CB1-0CB6-4C28-B67B-37FF1C266939}"/>
              </a:ext>
            </a:extLst>
          </p:cNvPr>
          <p:cNvSpPr/>
          <p:nvPr/>
        </p:nvSpPr>
        <p:spPr>
          <a:xfrm>
            <a:off x="1827472" y="2119282"/>
            <a:ext cx="1856616" cy="1045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A1C7D8-6B2F-4313-B563-BE2F44D81C46}"/>
              </a:ext>
            </a:extLst>
          </p:cNvPr>
          <p:cNvSpPr/>
          <p:nvPr/>
        </p:nvSpPr>
        <p:spPr>
          <a:xfrm>
            <a:off x="3045832" y="1959873"/>
            <a:ext cx="1366754" cy="2626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703279"/>
      </p:ext>
    </p:extLst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E9D7DD-BE29-4CDC-A312-72A62C3F6A41}"/>
              </a:ext>
            </a:extLst>
          </p:cNvPr>
          <p:cNvSpPr/>
          <p:nvPr/>
        </p:nvSpPr>
        <p:spPr>
          <a:xfrm>
            <a:off x="1537707" y="1557678"/>
            <a:ext cx="2824890" cy="25796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167090"/>
      </p:ext>
    </p:extLst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4B1DB6-4E2F-45CF-A95D-15157F500DCC}"/>
              </a:ext>
            </a:extLst>
          </p:cNvPr>
          <p:cNvSpPr/>
          <p:nvPr/>
        </p:nvSpPr>
        <p:spPr>
          <a:xfrm>
            <a:off x="1631099" y="2015691"/>
            <a:ext cx="1135049" cy="13856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E84EA2-060A-44F8-A9F0-E3F232CBAF1E}"/>
              </a:ext>
            </a:extLst>
          </p:cNvPr>
          <p:cNvSpPr/>
          <p:nvPr/>
        </p:nvSpPr>
        <p:spPr>
          <a:xfrm>
            <a:off x="3390141" y="2464133"/>
            <a:ext cx="1831167" cy="20076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9FFD598-9E19-4A28-9D10-2306E866D70E}"/>
              </a:ext>
            </a:extLst>
          </p:cNvPr>
          <p:cNvSpPr/>
          <p:nvPr/>
        </p:nvSpPr>
        <p:spPr>
          <a:xfrm>
            <a:off x="6698483" y="2440364"/>
            <a:ext cx="2445517" cy="18260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816130"/>
      </p:ext>
    </p:extLst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4D851-3A1B-4DCD-B639-0C9F6B27BB2A}"/>
              </a:ext>
            </a:extLst>
          </p:cNvPr>
          <p:cNvSpPr/>
          <p:nvPr/>
        </p:nvSpPr>
        <p:spPr>
          <a:xfrm>
            <a:off x="1535212" y="934325"/>
            <a:ext cx="3618696" cy="18031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3A5C27-780B-4768-AE9C-DAD46BBFDEDC}"/>
              </a:ext>
            </a:extLst>
          </p:cNvPr>
          <p:cNvSpPr/>
          <p:nvPr/>
        </p:nvSpPr>
        <p:spPr>
          <a:xfrm>
            <a:off x="3489579" y="2409801"/>
            <a:ext cx="1137306" cy="2691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EB35A2-C366-43A8-BE83-0C0797D6D024}"/>
              </a:ext>
            </a:extLst>
          </p:cNvPr>
          <p:cNvSpPr/>
          <p:nvPr/>
        </p:nvSpPr>
        <p:spPr>
          <a:xfrm>
            <a:off x="7517264" y="1312500"/>
            <a:ext cx="1626736" cy="23963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748187"/>
      </p:ext>
    </p:extLst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EA2768-A42B-4B19-9114-7DC4EBE1F126}"/>
              </a:ext>
            </a:extLst>
          </p:cNvPr>
          <p:cNvSpPr/>
          <p:nvPr/>
        </p:nvSpPr>
        <p:spPr>
          <a:xfrm>
            <a:off x="1614239" y="1349542"/>
            <a:ext cx="2485359" cy="25174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5F458F-3D71-4266-82FC-99DBCD994624}"/>
              </a:ext>
            </a:extLst>
          </p:cNvPr>
          <p:cNvSpPr/>
          <p:nvPr/>
        </p:nvSpPr>
        <p:spPr>
          <a:xfrm>
            <a:off x="4461977" y="2295649"/>
            <a:ext cx="2981307" cy="19311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B3A937-B672-4CDD-AE00-54163CDD1C45}"/>
              </a:ext>
            </a:extLst>
          </p:cNvPr>
          <p:cNvSpPr/>
          <p:nvPr/>
        </p:nvSpPr>
        <p:spPr>
          <a:xfrm>
            <a:off x="7770575" y="1329144"/>
            <a:ext cx="1205949" cy="20783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565628"/>
      </p:ext>
    </p:extLst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67C0B9-1963-45FE-B480-8141A4161238}"/>
              </a:ext>
            </a:extLst>
          </p:cNvPr>
          <p:cNvSpPr/>
          <p:nvPr/>
        </p:nvSpPr>
        <p:spPr>
          <a:xfrm>
            <a:off x="994017" y="2104060"/>
            <a:ext cx="1529213" cy="242316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18244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3257A6-02B0-4BBE-8D98-D155F53E2DE9}"/>
              </a:ext>
            </a:extLst>
          </p:cNvPr>
          <p:cNvSpPr/>
          <p:nvPr/>
        </p:nvSpPr>
        <p:spPr>
          <a:xfrm>
            <a:off x="1697681" y="2728242"/>
            <a:ext cx="2917766" cy="1470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BB917B-DCC2-4259-AD08-464A8D854015}"/>
              </a:ext>
            </a:extLst>
          </p:cNvPr>
          <p:cNvSpPr/>
          <p:nvPr/>
        </p:nvSpPr>
        <p:spPr>
          <a:xfrm>
            <a:off x="2958476" y="2684205"/>
            <a:ext cx="2789427" cy="9598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526E360-414F-4A50-98FA-21B50154E07A}"/>
              </a:ext>
            </a:extLst>
          </p:cNvPr>
          <p:cNvSpPr/>
          <p:nvPr/>
        </p:nvSpPr>
        <p:spPr>
          <a:xfrm>
            <a:off x="7076138" y="1747882"/>
            <a:ext cx="2067862" cy="13250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7614862"/>
      </p:ext>
    </p:extLst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EEB863-BCAA-4DBF-A62D-AE421BF7D83B}"/>
              </a:ext>
            </a:extLst>
          </p:cNvPr>
          <p:cNvSpPr/>
          <p:nvPr/>
        </p:nvSpPr>
        <p:spPr>
          <a:xfrm>
            <a:off x="1182829" y="2086650"/>
            <a:ext cx="2170641" cy="1432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3307021"/>
      </p:ext>
    </p:extLst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B3A42B-1390-4A94-AB83-425760C92089}"/>
              </a:ext>
            </a:extLst>
          </p:cNvPr>
          <p:cNvSpPr/>
          <p:nvPr/>
        </p:nvSpPr>
        <p:spPr>
          <a:xfrm>
            <a:off x="1297735" y="2715889"/>
            <a:ext cx="2784231" cy="23801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3844161"/>
      </p:ext>
    </p:extLst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A5073D-4867-4C10-AF9B-9A6E8A186FD2}"/>
              </a:ext>
            </a:extLst>
          </p:cNvPr>
          <p:cNvSpPr/>
          <p:nvPr/>
        </p:nvSpPr>
        <p:spPr>
          <a:xfrm>
            <a:off x="1710663" y="2248786"/>
            <a:ext cx="1108994" cy="21512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2400148"/>
      </p:ext>
    </p:extLst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65152A-2E41-4EA0-A91A-AF09CCE7F0EB}"/>
              </a:ext>
            </a:extLst>
          </p:cNvPr>
          <p:cNvSpPr/>
          <p:nvPr/>
        </p:nvSpPr>
        <p:spPr>
          <a:xfrm>
            <a:off x="1263068" y="1078458"/>
            <a:ext cx="1879100" cy="15608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E9EEFA-7404-4ED6-AE43-B45B56FB84FF}"/>
              </a:ext>
            </a:extLst>
          </p:cNvPr>
          <p:cNvSpPr/>
          <p:nvPr/>
        </p:nvSpPr>
        <p:spPr>
          <a:xfrm>
            <a:off x="3670974" y="2703336"/>
            <a:ext cx="2398068" cy="864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AD0538-9B46-49D8-BC11-B0C10B6AA73B}"/>
              </a:ext>
            </a:extLst>
          </p:cNvPr>
          <p:cNvSpPr/>
          <p:nvPr/>
        </p:nvSpPr>
        <p:spPr>
          <a:xfrm>
            <a:off x="8167793" y="2434927"/>
            <a:ext cx="976207" cy="2726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601475"/>
      </p:ext>
    </p:extLst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27BFC8-8420-4E9A-8D97-1BDD05F230FE}"/>
              </a:ext>
            </a:extLst>
          </p:cNvPr>
          <p:cNvSpPr/>
          <p:nvPr/>
        </p:nvSpPr>
        <p:spPr>
          <a:xfrm>
            <a:off x="1255865" y="734506"/>
            <a:ext cx="2502850" cy="25224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700934"/>
      </p:ext>
    </p:extLst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419C8D-BB3C-4A41-A3D1-B9889A4580E6}"/>
              </a:ext>
            </a:extLst>
          </p:cNvPr>
          <p:cNvSpPr/>
          <p:nvPr/>
        </p:nvSpPr>
        <p:spPr>
          <a:xfrm>
            <a:off x="1778457" y="2672304"/>
            <a:ext cx="3103531" cy="22582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25FDBD-998F-494F-BCDE-48EF6D9C1607}"/>
              </a:ext>
            </a:extLst>
          </p:cNvPr>
          <p:cNvSpPr/>
          <p:nvPr/>
        </p:nvSpPr>
        <p:spPr>
          <a:xfrm>
            <a:off x="3050854" y="1229100"/>
            <a:ext cx="3197412" cy="13100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EC335A4-E2E2-4329-A326-0890F036A897}"/>
              </a:ext>
            </a:extLst>
          </p:cNvPr>
          <p:cNvSpPr/>
          <p:nvPr/>
        </p:nvSpPr>
        <p:spPr>
          <a:xfrm>
            <a:off x="7635996" y="2049181"/>
            <a:ext cx="1508004" cy="18802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2980638"/>
      </p:ext>
    </p:extLst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5628A-1F6C-4531-BC04-C983D52A0740}"/>
              </a:ext>
            </a:extLst>
          </p:cNvPr>
          <p:cNvSpPr/>
          <p:nvPr/>
        </p:nvSpPr>
        <p:spPr>
          <a:xfrm>
            <a:off x="1519182" y="2123480"/>
            <a:ext cx="3557789" cy="23022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B7FB4FF-4223-4FB3-B799-F22A16A5909B}"/>
              </a:ext>
            </a:extLst>
          </p:cNvPr>
          <p:cNvSpPr/>
          <p:nvPr/>
        </p:nvSpPr>
        <p:spPr>
          <a:xfrm>
            <a:off x="4308289" y="1239922"/>
            <a:ext cx="2133028" cy="8777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6242949"/>
      </p:ext>
    </p:extLst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58E872-DBED-4566-9A7C-1B05209181E3}"/>
              </a:ext>
            </a:extLst>
          </p:cNvPr>
          <p:cNvSpPr/>
          <p:nvPr/>
        </p:nvSpPr>
        <p:spPr>
          <a:xfrm>
            <a:off x="1793919" y="975038"/>
            <a:ext cx="2138633" cy="27033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895337-EDBD-4DEF-8A95-26ED8BC227FB}"/>
              </a:ext>
            </a:extLst>
          </p:cNvPr>
          <p:cNvSpPr/>
          <p:nvPr/>
        </p:nvSpPr>
        <p:spPr>
          <a:xfrm>
            <a:off x="3400890" y="903769"/>
            <a:ext cx="2173566" cy="1409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7EA8533-34F2-4B75-9B40-961162CAC796}"/>
              </a:ext>
            </a:extLst>
          </p:cNvPr>
          <p:cNvSpPr/>
          <p:nvPr/>
        </p:nvSpPr>
        <p:spPr>
          <a:xfrm>
            <a:off x="6884070" y="2352546"/>
            <a:ext cx="2122993" cy="21337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139425"/>
      </p:ext>
    </p:extLst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D5A606-7612-4453-9399-625999C10ED7}"/>
              </a:ext>
            </a:extLst>
          </p:cNvPr>
          <p:cNvSpPr/>
          <p:nvPr/>
        </p:nvSpPr>
        <p:spPr>
          <a:xfrm>
            <a:off x="1431023" y="1319662"/>
            <a:ext cx="3534736" cy="2177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282CD2-AF87-41CF-A1B6-C0CF33651703}"/>
              </a:ext>
            </a:extLst>
          </p:cNvPr>
          <p:cNvSpPr/>
          <p:nvPr/>
        </p:nvSpPr>
        <p:spPr>
          <a:xfrm>
            <a:off x="4562744" y="2084614"/>
            <a:ext cx="1714350" cy="2260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086288"/>
      </p:ext>
    </p:extLst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D8ACCA-4142-4F03-BCE8-F30517850327}"/>
              </a:ext>
            </a:extLst>
          </p:cNvPr>
          <p:cNvSpPr/>
          <p:nvPr/>
        </p:nvSpPr>
        <p:spPr>
          <a:xfrm>
            <a:off x="1324504" y="1268107"/>
            <a:ext cx="3052848" cy="22573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6E28BE-9B82-4E79-A878-819D2026F029}"/>
              </a:ext>
            </a:extLst>
          </p:cNvPr>
          <p:cNvSpPr/>
          <p:nvPr/>
        </p:nvSpPr>
        <p:spPr>
          <a:xfrm>
            <a:off x="3565994" y="2172703"/>
            <a:ext cx="3334025" cy="9249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F5D3C52-785F-4429-9600-B3F7BE12BF6B}"/>
              </a:ext>
            </a:extLst>
          </p:cNvPr>
          <p:cNvSpPr/>
          <p:nvPr/>
        </p:nvSpPr>
        <p:spPr>
          <a:xfrm>
            <a:off x="6911775" y="1962812"/>
            <a:ext cx="2079998" cy="14486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04760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CA2484-8DA1-4228-A5A4-99B39A395F6C}"/>
              </a:ext>
            </a:extLst>
          </p:cNvPr>
          <p:cNvSpPr/>
          <p:nvPr/>
        </p:nvSpPr>
        <p:spPr>
          <a:xfrm>
            <a:off x="974276" y="2347247"/>
            <a:ext cx="1970720" cy="20034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DE3421-A322-4AFF-86D4-6ADC4A91621E}"/>
              </a:ext>
            </a:extLst>
          </p:cNvPr>
          <p:cNvSpPr/>
          <p:nvPr/>
        </p:nvSpPr>
        <p:spPr>
          <a:xfrm>
            <a:off x="2968702" y="2674559"/>
            <a:ext cx="2497836" cy="22160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6734"/>
      </p:ext>
    </p:extLst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3F0B8D-A286-4F52-9218-A33400BC1D1D}"/>
              </a:ext>
            </a:extLst>
          </p:cNvPr>
          <p:cNvSpPr/>
          <p:nvPr/>
        </p:nvSpPr>
        <p:spPr>
          <a:xfrm>
            <a:off x="1727141" y="2556763"/>
            <a:ext cx="2319848" cy="16365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04CB5D-73FE-46C4-AA26-EE0DF90CC939}"/>
              </a:ext>
            </a:extLst>
          </p:cNvPr>
          <p:cNvSpPr/>
          <p:nvPr/>
        </p:nvSpPr>
        <p:spPr>
          <a:xfrm>
            <a:off x="4511495" y="1537105"/>
            <a:ext cx="3532163" cy="1619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2073581"/>
      </p:ext>
    </p:extLst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346BB6-9EB6-45EA-9036-44F7F3AA21C1}"/>
              </a:ext>
            </a:extLst>
          </p:cNvPr>
          <p:cNvSpPr/>
          <p:nvPr/>
        </p:nvSpPr>
        <p:spPr>
          <a:xfrm>
            <a:off x="1577384" y="776011"/>
            <a:ext cx="1188551" cy="17241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988D47-4C30-45B0-9E8F-378E8DE56E07}"/>
              </a:ext>
            </a:extLst>
          </p:cNvPr>
          <p:cNvSpPr/>
          <p:nvPr/>
        </p:nvSpPr>
        <p:spPr>
          <a:xfrm>
            <a:off x="3261719" y="1332457"/>
            <a:ext cx="2797641" cy="2160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8401334"/>
      </p:ext>
    </p:extLst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923087-BDFD-49A3-B9C2-AFD3AB67C191}"/>
              </a:ext>
            </a:extLst>
          </p:cNvPr>
          <p:cNvSpPr/>
          <p:nvPr/>
        </p:nvSpPr>
        <p:spPr>
          <a:xfrm>
            <a:off x="1371464" y="894773"/>
            <a:ext cx="2099757" cy="13489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69906"/>
      </p:ext>
    </p:extLst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C0A4F8-71FF-4C82-8AE6-C04B56539F2F}"/>
              </a:ext>
            </a:extLst>
          </p:cNvPr>
          <p:cNvSpPr/>
          <p:nvPr/>
        </p:nvSpPr>
        <p:spPr>
          <a:xfrm>
            <a:off x="1810441" y="2649201"/>
            <a:ext cx="3213935" cy="11865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AA90D6-A89C-476A-A9CA-AD74E94F4774}"/>
              </a:ext>
            </a:extLst>
          </p:cNvPr>
          <p:cNvSpPr/>
          <p:nvPr/>
        </p:nvSpPr>
        <p:spPr>
          <a:xfrm>
            <a:off x="2855228" y="839041"/>
            <a:ext cx="1838779" cy="15060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AB3BDB-FD45-4465-840F-28D3DFC7F525}"/>
              </a:ext>
            </a:extLst>
          </p:cNvPr>
          <p:cNvSpPr/>
          <p:nvPr/>
        </p:nvSpPr>
        <p:spPr>
          <a:xfrm>
            <a:off x="7446420" y="1368400"/>
            <a:ext cx="1213479" cy="11581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319532"/>
      </p:ext>
    </p:extLst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A352AA-D784-482E-A24E-227C07E89BFC}"/>
              </a:ext>
            </a:extLst>
          </p:cNvPr>
          <p:cNvSpPr/>
          <p:nvPr/>
        </p:nvSpPr>
        <p:spPr>
          <a:xfrm>
            <a:off x="1084907" y="1600450"/>
            <a:ext cx="2313149" cy="26892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8754C1-F3B6-44EA-827C-530EB231B1E4}"/>
              </a:ext>
            </a:extLst>
          </p:cNvPr>
          <p:cNvSpPr/>
          <p:nvPr/>
        </p:nvSpPr>
        <p:spPr>
          <a:xfrm>
            <a:off x="4447198" y="1302864"/>
            <a:ext cx="1833299" cy="2424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42229"/>
      </p:ext>
    </p:extLst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15921F-7CC8-4795-8A28-504878343D74}"/>
              </a:ext>
            </a:extLst>
          </p:cNvPr>
          <p:cNvSpPr/>
          <p:nvPr/>
        </p:nvSpPr>
        <p:spPr>
          <a:xfrm>
            <a:off x="1408746" y="2556896"/>
            <a:ext cx="2570859" cy="26136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C38FB5-88D1-40BD-9058-A346E8320824}"/>
              </a:ext>
            </a:extLst>
          </p:cNvPr>
          <p:cNvSpPr/>
          <p:nvPr/>
        </p:nvSpPr>
        <p:spPr>
          <a:xfrm>
            <a:off x="4098334" y="1251880"/>
            <a:ext cx="3404703" cy="23146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ABD3C2-EEF1-48B2-93E6-E20ED621BB78}"/>
              </a:ext>
            </a:extLst>
          </p:cNvPr>
          <p:cNvSpPr/>
          <p:nvPr/>
        </p:nvSpPr>
        <p:spPr>
          <a:xfrm>
            <a:off x="7971759" y="856845"/>
            <a:ext cx="1172241" cy="18096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193024"/>
      </p:ext>
    </p:extLst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117B5FF-8C1D-4189-A6E1-D425C7E9DC6E}"/>
              </a:ext>
            </a:extLst>
          </p:cNvPr>
          <p:cNvSpPr/>
          <p:nvPr/>
        </p:nvSpPr>
        <p:spPr>
          <a:xfrm>
            <a:off x="1125980" y="1533256"/>
            <a:ext cx="2477092" cy="17278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BBD79A-577F-43F3-A55A-AC8740EE1A1F}"/>
              </a:ext>
            </a:extLst>
          </p:cNvPr>
          <p:cNvSpPr/>
          <p:nvPr/>
        </p:nvSpPr>
        <p:spPr>
          <a:xfrm>
            <a:off x="2785242" y="1240336"/>
            <a:ext cx="2875338" cy="15429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4C8365-641D-4359-B696-71D3AC0F26A3}"/>
              </a:ext>
            </a:extLst>
          </p:cNvPr>
          <p:cNvSpPr/>
          <p:nvPr/>
        </p:nvSpPr>
        <p:spPr>
          <a:xfrm>
            <a:off x="7277484" y="1077204"/>
            <a:ext cx="1866516" cy="8805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8267159"/>
      </p:ext>
    </p:extLst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585E79-EBF7-4124-914C-0123FA9646DD}"/>
              </a:ext>
            </a:extLst>
          </p:cNvPr>
          <p:cNvSpPr/>
          <p:nvPr/>
        </p:nvSpPr>
        <p:spPr>
          <a:xfrm>
            <a:off x="1678982" y="2395451"/>
            <a:ext cx="3483390" cy="7652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8F5A6F-B658-44DE-A1C2-C9D08210D7C8}"/>
              </a:ext>
            </a:extLst>
          </p:cNvPr>
          <p:cNvSpPr/>
          <p:nvPr/>
        </p:nvSpPr>
        <p:spPr>
          <a:xfrm>
            <a:off x="3685573" y="1447968"/>
            <a:ext cx="2213926" cy="13770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281163"/>
      </p:ext>
    </p:extLst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6BA17F-2167-40CE-83FA-EE2FDD5B5DFF}"/>
              </a:ext>
            </a:extLst>
          </p:cNvPr>
          <p:cNvSpPr/>
          <p:nvPr/>
        </p:nvSpPr>
        <p:spPr>
          <a:xfrm>
            <a:off x="1417333" y="2455833"/>
            <a:ext cx="1330009" cy="26599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586567"/>
      </p:ext>
    </p:extLst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8B80E8-99E1-4BEB-990C-AF34400B9D0B}"/>
              </a:ext>
            </a:extLst>
          </p:cNvPr>
          <p:cNvSpPr/>
          <p:nvPr/>
        </p:nvSpPr>
        <p:spPr>
          <a:xfrm>
            <a:off x="947677" y="771431"/>
            <a:ext cx="1204821" cy="10979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A0BC52-5073-4BD5-A10A-C69239911CF1}"/>
              </a:ext>
            </a:extLst>
          </p:cNvPr>
          <p:cNvSpPr/>
          <p:nvPr/>
        </p:nvSpPr>
        <p:spPr>
          <a:xfrm>
            <a:off x="4471476" y="2188061"/>
            <a:ext cx="3513494" cy="26176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077136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68390D-DFA1-4848-AC89-8FA39C36EED3}"/>
              </a:ext>
            </a:extLst>
          </p:cNvPr>
          <p:cNvSpPr/>
          <p:nvPr/>
        </p:nvSpPr>
        <p:spPr>
          <a:xfrm>
            <a:off x="1204075" y="1234842"/>
            <a:ext cx="1408890" cy="10243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2DD1D1-4D0D-46F1-A71C-2EAC43364588}"/>
              </a:ext>
            </a:extLst>
          </p:cNvPr>
          <p:cNvSpPr/>
          <p:nvPr/>
        </p:nvSpPr>
        <p:spPr>
          <a:xfrm>
            <a:off x="2754307" y="1663268"/>
            <a:ext cx="1032551" cy="18296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987765"/>
      </p:ext>
    </p:extLst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74104D-1C58-495A-ADF8-F89FD4D0EF8E}"/>
              </a:ext>
            </a:extLst>
          </p:cNvPr>
          <p:cNvSpPr/>
          <p:nvPr/>
        </p:nvSpPr>
        <p:spPr>
          <a:xfrm>
            <a:off x="1752282" y="957961"/>
            <a:ext cx="2032916" cy="17481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139156"/>
      </p:ext>
    </p:extLst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811C09-62D7-4CC4-B8A1-37B2E342B535}"/>
              </a:ext>
            </a:extLst>
          </p:cNvPr>
          <p:cNvSpPr/>
          <p:nvPr/>
        </p:nvSpPr>
        <p:spPr>
          <a:xfrm>
            <a:off x="1438910" y="1471703"/>
            <a:ext cx="2226690" cy="20126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8773EF-1B8C-4B2A-AB37-D0A9EE263698}"/>
              </a:ext>
            </a:extLst>
          </p:cNvPr>
          <p:cNvSpPr/>
          <p:nvPr/>
        </p:nvSpPr>
        <p:spPr>
          <a:xfrm>
            <a:off x="2777171" y="761211"/>
            <a:ext cx="2669926" cy="13741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134A7A-49B9-4163-B2A8-A10E4FCD45A8}"/>
              </a:ext>
            </a:extLst>
          </p:cNvPr>
          <p:cNvSpPr/>
          <p:nvPr/>
        </p:nvSpPr>
        <p:spPr>
          <a:xfrm>
            <a:off x="8138101" y="2231693"/>
            <a:ext cx="1005899" cy="13924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572666"/>
      </p:ext>
    </p:extLst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20F364-D28F-4D18-9890-35BB6DE83EAD}"/>
              </a:ext>
            </a:extLst>
          </p:cNvPr>
          <p:cNvSpPr/>
          <p:nvPr/>
        </p:nvSpPr>
        <p:spPr>
          <a:xfrm>
            <a:off x="1608283" y="1558975"/>
            <a:ext cx="1398548" cy="27173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48CFB2-F7CC-45CB-8150-55C09120D649}"/>
              </a:ext>
            </a:extLst>
          </p:cNvPr>
          <p:cNvSpPr/>
          <p:nvPr/>
        </p:nvSpPr>
        <p:spPr>
          <a:xfrm>
            <a:off x="4436458" y="1077610"/>
            <a:ext cx="2527965" cy="19240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FD70D7-C019-4ADA-9BAA-824F902C2F94}"/>
              </a:ext>
            </a:extLst>
          </p:cNvPr>
          <p:cNvSpPr/>
          <p:nvPr/>
        </p:nvSpPr>
        <p:spPr>
          <a:xfrm>
            <a:off x="7110456" y="1288398"/>
            <a:ext cx="2033544" cy="1366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715666"/>
      </p:ext>
    </p:extLst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6A5211-A525-4C7E-BD25-CBD75EE8B311}"/>
              </a:ext>
            </a:extLst>
          </p:cNvPr>
          <p:cNvSpPr/>
          <p:nvPr/>
        </p:nvSpPr>
        <p:spPr>
          <a:xfrm>
            <a:off x="951434" y="2711686"/>
            <a:ext cx="3368319" cy="25203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4949069"/>
      </p:ext>
    </p:extLst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122ABB-7F43-473F-B9D0-14551B9F5215}"/>
              </a:ext>
            </a:extLst>
          </p:cNvPr>
          <p:cNvSpPr/>
          <p:nvPr/>
        </p:nvSpPr>
        <p:spPr>
          <a:xfrm>
            <a:off x="1794521" y="2107485"/>
            <a:ext cx="2781544" cy="16141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80875B-E31F-49E3-83FB-04E6BB4AD456}"/>
              </a:ext>
            </a:extLst>
          </p:cNvPr>
          <p:cNvSpPr/>
          <p:nvPr/>
        </p:nvSpPr>
        <p:spPr>
          <a:xfrm>
            <a:off x="3290121" y="1939644"/>
            <a:ext cx="3558787" cy="15040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1814654"/>
      </p:ext>
    </p:extLst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AECDF1-7A72-4C6F-8FFE-1BE54752B107}"/>
              </a:ext>
            </a:extLst>
          </p:cNvPr>
          <p:cNvSpPr/>
          <p:nvPr/>
        </p:nvSpPr>
        <p:spPr>
          <a:xfrm>
            <a:off x="1635326" y="1723513"/>
            <a:ext cx="1712211" cy="25083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5B5BEE3-3CE8-4EC6-8311-4AD07419D539}"/>
              </a:ext>
            </a:extLst>
          </p:cNvPr>
          <p:cNvSpPr/>
          <p:nvPr/>
        </p:nvSpPr>
        <p:spPr>
          <a:xfrm>
            <a:off x="3744758" y="1497221"/>
            <a:ext cx="1263827" cy="11779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294615"/>
      </p:ext>
    </p:extLst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371215-1830-4963-9784-5C71B948E745}"/>
              </a:ext>
            </a:extLst>
          </p:cNvPr>
          <p:cNvSpPr/>
          <p:nvPr/>
        </p:nvSpPr>
        <p:spPr>
          <a:xfrm>
            <a:off x="938925" y="1193931"/>
            <a:ext cx="2062637" cy="13652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5A7A31-9DE5-494F-A3E3-71274085FC9E}"/>
              </a:ext>
            </a:extLst>
          </p:cNvPr>
          <p:cNvSpPr/>
          <p:nvPr/>
        </p:nvSpPr>
        <p:spPr>
          <a:xfrm>
            <a:off x="2875205" y="2517495"/>
            <a:ext cx="2984819" cy="8681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5342267"/>
      </p:ext>
    </p:extLst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C72C5A-66F5-4282-9A76-6AC3BC372062}"/>
              </a:ext>
            </a:extLst>
          </p:cNvPr>
          <p:cNvSpPr/>
          <p:nvPr/>
        </p:nvSpPr>
        <p:spPr>
          <a:xfrm>
            <a:off x="1556824" y="1929952"/>
            <a:ext cx="2104787" cy="2384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7A589E-CE7A-4599-9E1D-C4E6B1898A38}"/>
              </a:ext>
            </a:extLst>
          </p:cNvPr>
          <p:cNvSpPr/>
          <p:nvPr/>
        </p:nvSpPr>
        <p:spPr>
          <a:xfrm>
            <a:off x="4463778" y="2001770"/>
            <a:ext cx="2070003" cy="21530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314795"/>
      </p:ext>
    </p:extLst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B6F62E-D761-4E98-80BD-C5A474BA24BD}"/>
              </a:ext>
            </a:extLst>
          </p:cNvPr>
          <p:cNvSpPr/>
          <p:nvPr/>
        </p:nvSpPr>
        <p:spPr>
          <a:xfrm>
            <a:off x="1692226" y="2408416"/>
            <a:ext cx="1621744" cy="20491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291251"/>
      </p:ext>
    </p:extLst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BCB43E-1F50-48E0-8E1D-7589B277228F}"/>
              </a:ext>
            </a:extLst>
          </p:cNvPr>
          <p:cNvSpPr/>
          <p:nvPr/>
        </p:nvSpPr>
        <p:spPr>
          <a:xfrm>
            <a:off x="967113" y="1293037"/>
            <a:ext cx="1614220" cy="11124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6DE192-896E-402A-89D7-A86FBBF85DA9}"/>
              </a:ext>
            </a:extLst>
          </p:cNvPr>
          <p:cNvSpPr/>
          <p:nvPr/>
        </p:nvSpPr>
        <p:spPr>
          <a:xfrm>
            <a:off x="2966013" y="1787331"/>
            <a:ext cx="999787" cy="12379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66960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7A726C-B423-4CC5-8F2F-78CF9AEF9398}"/>
              </a:ext>
            </a:extLst>
          </p:cNvPr>
          <p:cNvSpPr/>
          <p:nvPr/>
        </p:nvSpPr>
        <p:spPr>
          <a:xfrm>
            <a:off x="1083585" y="836210"/>
            <a:ext cx="1252962" cy="8026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CB75BD-691B-4438-BD3E-EF00F623FEA6}"/>
              </a:ext>
            </a:extLst>
          </p:cNvPr>
          <p:cNvSpPr/>
          <p:nvPr/>
        </p:nvSpPr>
        <p:spPr>
          <a:xfrm>
            <a:off x="3328404" y="1280364"/>
            <a:ext cx="3309675" cy="866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4AB101B-7BC5-4C3A-AA37-4565FAF59437}"/>
              </a:ext>
            </a:extLst>
          </p:cNvPr>
          <p:cNvSpPr/>
          <p:nvPr/>
        </p:nvSpPr>
        <p:spPr>
          <a:xfrm>
            <a:off x="6443567" y="2288987"/>
            <a:ext cx="2700433" cy="21452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911866"/>
      </p:ext>
    </p:extLst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666DC5-803E-4EC8-A408-4251B4E0ACE4}"/>
              </a:ext>
            </a:extLst>
          </p:cNvPr>
          <p:cNvSpPr/>
          <p:nvPr/>
        </p:nvSpPr>
        <p:spPr>
          <a:xfrm>
            <a:off x="986374" y="1431805"/>
            <a:ext cx="2428548" cy="11600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381C33-23A3-42C3-BFD3-AA511347313C}"/>
              </a:ext>
            </a:extLst>
          </p:cNvPr>
          <p:cNvSpPr/>
          <p:nvPr/>
        </p:nvSpPr>
        <p:spPr>
          <a:xfrm>
            <a:off x="2988223" y="2262922"/>
            <a:ext cx="2179731" cy="20449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2097433-C8E9-4D46-A577-036F5CAAEB24}"/>
              </a:ext>
            </a:extLst>
          </p:cNvPr>
          <p:cNvSpPr/>
          <p:nvPr/>
        </p:nvSpPr>
        <p:spPr>
          <a:xfrm>
            <a:off x="6659473" y="1896748"/>
            <a:ext cx="1134050" cy="19484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433641"/>
      </p:ext>
    </p:extLst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97DA25-C2DA-4E1B-BCD8-2E4E39812176}"/>
              </a:ext>
            </a:extLst>
          </p:cNvPr>
          <p:cNvSpPr/>
          <p:nvPr/>
        </p:nvSpPr>
        <p:spPr>
          <a:xfrm>
            <a:off x="1452678" y="2412462"/>
            <a:ext cx="1770142" cy="16376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746457"/>
      </p:ext>
    </p:extLst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0B4548-2A4B-4281-B05B-A1013B73B143}"/>
              </a:ext>
            </a:extLst>
          </p:cNvPr>
          <p:cNvSpPr/>
          <p:nvPr/>
        </p:nvSpPr>
        <p:spPr>
          <a:xfrm>
            <a:off x="941355" y="1821230"/>
            <a:ext cx="2041613" cy="9582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6A898D-B0E5-4072-B698-366312A4EEF6}"/>
              </a:ext>
            </a:extLst>
          </p:cNvPr>
          <p:cNvSpPr/>
          <p:nvPr/>
        </p:nvSpPr>
        <p:spPr>
          <a:xfrm>
            <a:off x="2750022" y="1286549"/>
            <a:ext cx="2712702" cy="15319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3B6826-77C1-4FD4-AB41-4A2D15A6DBD2}"/>
              </a:ext>
            </a:extLst>
          </p:cNvPr>
          <p:cNvSpPr/>
          <p:nvPr/>
        </p:nvSpPr>
        <p:spPr>
          <a:xfrm>
            <a:off x="8097621" y="2605280"/>
            <a:ext cx="1046379" cy="8619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854960"/>
      </p:ext>
    </p:extLst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C66DACB-F0FF-45E9-9441-A9B387433555}"/>
              </a:ext>
            </a:extLst>
          </p:cNvPr>
          <p:cNvSpPr/>
          <p:nvPr/>
        </p:nvSpPr>
        <p:spPr>
          <a:xfrm>
            <a:off x="1740468" y="773678"/>
            <a:ext cx="2909128" cy="24119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246210"/>
      </p:ext>
    </p:extLst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06568A-CF07-4D25-A541-108026B5D621}"/>
              </a:ext>
            </a:extLst>
          </p:cNvPr>
          <p:cNvSpPr/>
          <p:nvPr/>
        </p:nvSpPr>
        <p:spPr>
          <a:xfrm>
            <a:off x="1115280" y="2221731"/>
            <a:ext cx="1031274" cy="15499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404B1E-B38C-462E-93C9-78A9D562B1EB}"/>
              </a:ext>
            </a:extLst>
          </p:cNvPr>
          <p:cNvSpPr/>
          <p:nvPr/>
        </p:nvSpPr>
        <p:spPr>
          <a:xfrm>
            <a:off x="4498962" y="2123145"/>
            <a:ext cx="3161430" cy="8343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400925"/>
      </p:ext>
    </p:extLst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C81FDE-E208-4C06-B0F1-71D710C9A11B}"/>
              </a:ext>
            </a:extLst>
          </p:cNvPr>
          <p:cNvSpPr/>
          <p:nvPr/>
        </p:nvSpPr>
        <p:spPr>
          <a:xfrm>
            <a:off x="1660430" y="1926923"/>
            <a:ext cx="1373096" cy="26988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BC1A5D-C819-412B-94AE-BB516B2946B0}"/>
              </a:ext>
            </a:extLst>
          </p:cNvPr>
          <p:cNvSpPr/>
          <p:nvPr/>
        </p:nvSpPr>
        <p:spPr>
          <a:xfrm>
            <a:off x="3805861" y="2578965"/>
            <a:ext cx="2093709" cy="769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9025402"/>
      </p:ext>
    </p:extLst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C0AC15-C97E-4A1A-99AA-B7653076D98C}"/>
              </a:ext>
            </a:extLst>
          </p:cNvPr>
          <p:cNvSpPr/>
          <p:nvPr/>
        </p:nvSpPr>
        <p:spPr>
          <a:xfrm>
            <a:off x="1672283" y="1470456"/>
            <a:ext cx="1511110" cy="17765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619594-2A9A-4E11-B181-8229FEF49F9E}"/>
              </a:ext>
            </a:extLst>
          </p:cNvPr>
          <p:cNvSpPr/>
          <p:nvPr/>
        </p:nvSpPr>
        <p:spPr>
          <a:xfrm>
            <a:off x="3494422" y="726121"/>
            <a:ext cx="1116445" cy="24272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3636556"/>
      </p:ext>
    </p:extLst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D53194-7976-4C2B-A810-2C3DCD21724D}"/>
              </a:ext>
            </a:extLst>
          </p:cNvPr>
          <p:cNvSpPr/>
          <p:nvPr/>
        </p:nvSpPr>
        <p:spPr>
          <a:xfrm>
            <a:off x="1413687" y="1076327"/>
            <a:ext cx="2482171" cy="20051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391281"/>
      </p:ext>
    </p:extLst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8F4642-3669-4E90-A11E-29D174F54418}"/>
              </a:ext>
            </a:extLst>
          </p:cNvPr>
          <p:cNvSpPr/>
          <p:nvPr/>
        </p:nvSpPr>
        <p:spPr>
          <a:xfrm>
            <a:off x="1066033" y="1010169"/>
            <a:ext cx="2271945" cy="19003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C85417-E57A-4778-882B-58996D363A16}"/>
              </a:ext>
            </a:extLst>
          </p:cNvPr>
          <p:cNvSpPr/>
          <p:nvPr/>
        </p:nvSpPr>
        <p:spPr>
          <a:xfrm>
            <a:off x="4390515" y="2685182"/>
            <a:ext cx="1161066" cy="11123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4731B5-F920-4D8B-81FC-1CBADF83BECC}"/>
              </a:ext>
            </a:extLst>
          </p:cNvPr>
          <p:cNvSpPr/>
          <p:nvPr/>
        </p:nvSpPr>
        <p:spPr>
          <a:xfrm>
            <a:off x="7725596" y="1707640"/>
            <a:ext cx="1276406" cy="12427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0628864"/>
      </p:ext>
    </p:extLst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BE962E-C868-4CC8-A4A5-1B85055BE090}"/>
              </a:ext>
            </a:extLst>
          </p:cNvPr>
          <p:cNvSpPr/>
          <p:nvPr/>
        </p:nvSpPr>
        <p:spPr>
          <a:xfrm>
            <a:off x="1354309" y="2299292"/>
            <a:ext cx="2379220" cy="959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01227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9E3210-1778-42F3-BBA3-10D1DE4605EB}"/>
              </a:ext>
            </a:extLst>
          </p:cNvPr>
          <p:cNvSpPr/>
          <p:nvPr/>
        </p:nvSpPr>
        <p:spPr>
          <a:xfrm>
            <a:off x="1058569" y="736925"/>
            <a:ext cx="3523383" cy="10383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ED8A3-5489-42DE-9A3E-AF39B7BF2B1D}"/>
              </a:ext>
            </a:extLst>
          </p:cNvPr>
          <p:cNvSpPr/>
          <p:nvPr/>
        </p:nvSpPr>
        <p:spPr>
          <a:xfrm>
            <a:off x="3327480" y="924536"/>
            <a:ext cx="1383206" cy="14915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25EB8D-38E5-4913-8296-96E1CD1B8C85}"/>
              </a:ext>
            </a:extLst>
          </p:cNvPr>
          <p:cNvSpPr/>
          <p:nvPr/>
        </p:nvSpPr>
        <p:spPr>
          <a:xfrm>
            <a:off x="7971405" y="1996120"/>
            <a:ext cx="1172595" cy="14677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139779"/>
      </p:ext>
    </p:extLst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AA07F4-4055-4BFD-BE67-93A2F503822E}"/>
              </a:ext>
            </a:extLst>
          </p:cNvPr>
          <p:cNvSpPr/>
          <p:nvPr/>
        </p:nvSpPr>
        <p:spPr>
          <a:xfrm>
            <a:off x="1140876" y="1258835"/>
            <a:ext cx="2034445" cy="26444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1584430"/>
      </p:ext>
    </p:extLst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8A769C-48DF-44C3-ADE9-D0D062D317B0}"/>
              </a:ext>
            </a:extLst>
          </p:cNvPr>
          <p:cNvSpPr/>
          <p:nvPr/>
        </p:nvSpPr>
        <p:spPr>
          <a:xfrm>
            <a:off x="1740310" y="2118210"/>
            <a:ext cx="1272407" cy="8977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BEDAED-9F73-4C11-B02B-9DAD96E381F9}"/>
              </a:ext>
            </a:extLst>
          </p:cNvPr>
          <p:cNvSpPr/>
          <p:nvPr/>
        </p:nvSpPr>
        <p:spPr>
          <a:xfrm>
            <a:off x="4473535" y="2162993"/>
            <a:ext cx="1994312" cy="19297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28C86E-3F7E-40D6-9960-D586238563AD}"/>
              </a:ext>
            </a:extLst>
          </p:cNvPr>
          <p:cNvSpPr/>
          <p:nvPr/>
        </p:nvSpPr>
        <p:spPr>
          <a:xfrm>
            <a:off x="6652561" y="881695"/>
            <a:ext cx="2491439" cy="18291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7132189"/>
      </p:ext>
    </p:extLst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181D4-1174-4348-B993-2CB1862F0A07}"/>
              </a:ext>
            </a:extLst>
          </p:cNvPr>
          <p:cNvSpPr/>
          <p:nvPr/>
        </p:nvSpPr>
        <p:spPr>
          <a:xfrm>
            <a:off x="955539" y="1653635"/>
            <a:ext cx="1624889" cy="16692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29C0D0-8A1E-4314-AEA5-D5596EA4A030}"/>
              </a:ext>
            </a:extLst>
          </p:cNvPr>
          <p:cNvSpPr/>
          <p:nvPr/>
        </p:nvSpPr>
        <p:spPr>
          <a:xfrm>
            <a:off x="3791036" y="2559293"/>
            <a:ext cx="2956033" cy="26677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811184"/>
      </p:ext>
    </p:extLst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F75C47-EE9D-4161-8AA7-037F59F3E10A}"/>
              </a:ext>
            </a:extLst>
          </p:cNvPr>
          <p:cNvSpPr/>
          <p:nvPr/>
        </p:nvSpPr>
        <p:spPr>
          <a:xfrm>
            <a:off x="1561960" y="2485501"/>
            <a:ext cx="2736767" cy="20085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658867"/>
      </p:ext>
    </p:extLst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216DA6-986C-4E19-B1E4-67F81B281AAC}"/>
              </a:ext>
            </a:extLst>
          </p:cNvPr>
          <p:cNvSpPr/>
          <p:nvPr/>
        </p:nvSpPr>
        <p:spPr>
          <a:xfrm>
            <a:off x="1455100" y="1772853"/>
            <a:ext cx="2505260" cy="16591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736668"/>
      </p:ext>
    </p:extLst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0217F7-CEBC-495C-8BCB-E9EC0605825C}"/>
              </a:ext>
            </a:extLst>
          </p:cNvPr>
          <p:cNvSpPr/>
          <p:nvPr/>
        </p:nvSpPr>
        <p:spPr>
          <a:xfrm>
            <a:off x="1243008" y="1428889"/>
            <a:ext cx="3021950" cy="23889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5EB88D5-319A-41E6-B95B-00DB5A47C77A}"/>
              </a:ext>
            </a:extLst>
          </p:cNvPr>
          <p:cNvSpPr/>
          <p:nvPr/>
        </p:nvSpPr>
        <p:spPr>
          <a:xfrm>
            <a:off x="4211354" y="2360306"/>
            <a:ext cx="3571522" cy="15782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38336"/>
      </p:ext>
    </p:extLst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4234B4-939C-4E2D-B335-BEF4CC32E005}"/>
              </a:ext>
            </a:extLst>
          </p:cNvPr>
          <p:cNvSpPr/>
          <p:nvPr/>
        </p:nvSpPr>
        <p:spPr>
          <a:xfrm>
            <a:off x="1568663" y="1092303"/>
            <a:ext cx="3484596" cy="16765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062065-A485-4D15-BE6A-4BA56702E9C8}"/>
              </a:ext>
            </a:extLst>
          </p:cNvPr>
          <p:cNvSpPr/>
          <p:nvPr/>
        </p:nvSpPr>
        <p:spPr>
          <a:xfrm>
            <a:off x="3427736" y="2173558"/>
            <a:ext cx="3004472" cy="15212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791723"/>
      </p:ext>
    </p:extLst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DE7425-0494-4038-88BF-F62B05ADD8F9}"/>
              </a:ext>
            </a:extLst>
          </p:cNvPr>
          <p:cNvSpPr/>
          <p:nvPr/>
        </p:nvSpPr>
        <p:spPr>
          <a:xfrm>
            <a:off x="934608" y="1251836"/>
            <a:ext cx="3204758" cy="11079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8470032"/>
      </p:ext>
    </p:extLst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BC4211-8338-4743-A238-23DD2E23D091}"/>
              </a:ext>
            </a:extLst>
          </p:cNvPr>
          <p:cNvSpPr/>
          <p:nvPr/>
        </p:nvSpPr>
        <p:spPr>
          <a:xfrm>
            <a:off x="1807411" y="2441697"/>
            <a:ext cx="2006396" cy="13877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9B7EAE-F0AE-4129-B551-A255EA0D96C5}"/>
              </a:ext>
            </a:extLst>
          </p:cNvPr>
          <p:cNvSpPr/>
          <p:nvPr/>
        </p:nvSpPr>
        <p:spPr>
          <a:xfrm>
            <a:off x="3266686" y="1760997"/>
            <a:ext cx="2127758" cy="23789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662606"/>
      </p:ext>
    </p:extLst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97F14A-1394-4CD3-B529-33611A48B002}"/>
              </a:ext>
            </a:extLst>
          </p:cNvPr>
          <p:cNvSpPr/>
          <p:nvPr/>
        </p:nvSpPr>
        <p:spPr>
          <a:xfrm>
            <a:off x="1470092" y="2696951"/>
            <a:ext cx="2441141" cy="27367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B31AEA6-CEB3-4871-B28C-11B046D4A835}"/>
              </a:ext>
            </a:extLst>
          </p:cNvPr>
          <p:cNvSpPr/>
          <p:nvPr/>
        </p:nvSpPr>
        <p:spPr>
          <a:xfrm>
            <a:off x="2800842" y="1043647"/>
            <a:ext cx="2622011" cy="17978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515015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7ADDA6-49C2-4A0F-9477-A7FEE75197E1}"/>
              </a:ext>
            </a:extLst>
          </p:cNvPr>
          <p:cNvSpPr/>
          <p:nvPr/>
        </p:nvSpPr>
        <p:spPr>
          <a:xfrm>
            <a:off x="1116186" y="1086425"/>
            <a:ext cx="2736359" cy="22393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71D22A-05E7-4B60-9F4C-4C7AFBE7A6C6}"/>
              </a:ext>
            </a:extLst>
          </p:cNvPr>
          <p:cNvSpPr/>
          <p:nvPr/>
        </p:nvSpPr>
        <p:spPr>
          <a:xfrm>
            <a:off x="3246970" y="912379"/>
            <a:ext cx="2092559" cy="26286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215479"/>
      </p:ext>
    </p:extLst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918193-AF7D-4F9A-82D8-90F59296B591}"/>
              </a:ext>
            </a:extLst>
          </p:cNvPr>
          <p:cNvSpPr/>
          <p:nvPr/>
        </p:nvSpPr>
        <p:spPr>
          <a:xfrm>
            <a:off x="1139667" y="2536787"/>
            <a:ext cx="1294643" cy="25011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6662DF-C389-40A2-A2A0-093037E049E8}"/>
              </a:ext>
            </a:extLst>
          </p:cNvPr>
          <p:cNvSpPr/>
          <p:nvPr/>
        </p:nvSpPr>
        <p:spPr>
          <a:xfrm>
            <a:off x="4016948" y="742784"/>
            <a:ext cx="1219879" cy="20352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572DDE-1C00-41D6-AC59-E2087DC2ECCC}"/>
              </a:ext>
            </a:extLst>
          </p:cNvPr>
          <p:cNvSpPr/>
          <p:nvPr/>
        </p:nvSpPr>
        <p:spPr>
          <a:xfrm>
            <a:off x="7334988" y="1928982"/>
            <a:ext cx="1809012" cy="12745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122338"/>
      </p:ext>
    </p:extLst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0C171A-7650-4C52-8211-7B1DDE53EEEC}"/>
              </a:ext>
            </a:extLst>
          </p:cNvPr>
          <p:cNvSpPr/>
          <p:nvPr/>
        </p:nvSpPr>
        <p:spPr>
          <a:xfrm>
            <a:off x="1279278" y="1123151"/>
            <a:ext cx="2577746" cy="8605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0099266"/>
      </p:ext>
    </p:extLst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721F53-4258-4DB0-AD19-3F8419FB3F10}"/>
              </a:ext>
            </a:extLst>
          </p:cNvPr>
          <p:cNvSpPr/>
          <p:nvPr/>
        </p:nvSpPr>
        <p:spPr>
          <a:xfrm>
            <a:off x="1429272" y="1951503"/>
            <a:ext cx="2269515" cy="12653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77FCCB-2761-4A66-9D6E-64241F07FCDE}"/>
              </a:ext>
            </a:extLst>
          </p:cNvPr>
          <p:cNvSpPr/>
          <p:nvPr/>
        </p:nvSpPr>
        <p:spPr>
          <a:xfrm>
            <a:off x="3305027" y="2739897"/>
            <a:ext cx="1235347" cy="11711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733384"/>
      </p:ext>
    </p:extLst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D74F22-D929-4405-A096-269708185039}"/>
              </a:ext>
            </a:extLst>
          </p:cNvPr>
          <p:cNvSpPr/>
          <p:nvPr/>
        </p:nvSpPr>
        <p:spPr>
          <a:xfrm>
            <a:off x="949379" y="2568794"/>
            <a:ext cx="960888" cy="8232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B7BF39-17FA-4EDD-A0CF-2890DDAE265C}"/>
              </a:ext>
            </a:extLst>
          </p:cNvPr>
          <p:cNvSpPr/>
          <p:nvPr/>
        </p:nvSpPr>
        <p:spPr>
          <a:xfrm>
            <a:off x="2746451" y="1422557"/>
            <a:ext cx="2592714" cy="22541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4370857"/>
      </p:ext>
    </p:extLst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2B6A7A-4BFA-40B0-87C1-9B1132BC1754}"/>
              </a:ext>
            </a:extLst>
          </p:cNvPr>
          <p:cNvSpPr/>
          <p:nvPr/>
        </p:nvSpPr>
        <p:spPr>
          <a:xfrm>
            <a:off x="1594837" y="2080341"/>
            <a:ext cx="3070374" cy="24906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AC37DD-EB0F-45E0-9D58-959B1409EE9D}"/>
              </a:ext>
            </a:extLst>
          </p:cNvPr>
          <p:cNvSpPr/>
          <p:nvPr/>
        </p:nvSpPr>
        <p:spPr>
          <a:xfrm>
            <a:off x="3223084" y="2272330"/>
            <a:ext cx="1263348" cy="19463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36399"/>
      </p:ext>
    </p:extLst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0AA8EB-B6B0-4E52-95F1-186F97A3FA54}"/>
              </a:ext>
            </a:extLst>
          </p:cNvPr>
          <p:cNvSpPr/>
          <p:nvPr/>
        </p:nvSpPr>
        <p:spPr>
          <a:xfrm>
            <a:off x="1812556" y="1690668"/>
            <a:ext cx="3020002" cy="26886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A1C39D-110A-4E4D-9A41-1FEABFE271BE}"/>
              </a:ext>
            </a:extLst>
          </p:cNvPr>
          <p:cNvSpPr/>
          <p:nvPr/>
        </p:nvSpPr>
        <p:spPr>
          <a:xfrm>
            <a:off x="4119954" y="2254324"/>
            <a:ext cx="2478380" cy="9076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FA471B-6D17-4C40-8AE6-0675640C8A9A}"/>
              </a:ext>
            </a:extLst>
          </p:cNvPr>
          <p:cNvSpPr/>
          <p:nvPr/>
        </p:nvSpPr>
        <p:spPr>
          <a:xfrm>
            <a:off x="7723677" y="2279434"/>
            <a:ext cx="1420323" cy="768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6308875"/>
      </p:ext>
    </p:extLst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430502-A198-4415-8646-0EEFA1A73675}"/>
              </a:ext>
            </a:extLst>
          </p:cNvPr>
          <p:cNvSpPr/>
          <p:nvPr/>
        </p:nvSpPr>
        <p:spPr>
          <a:xfrm>
            <a:off x="1137690" y="746820"/>
            <a:ext cx="1043406" cy="9504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73EEF2F-37F3-43F0-A33B-DE2B414F45D7}"/>
              </a:ext>
            </a:extLst>
          </p:cNvPr>
          <p:cNvSpPr/>
          <p:nvPr/>
        </p:nvSpPr>
        <p:spPr>
          <a:xfrm>
            <a:off x="2969605" y="820511"/>
            <a:ext cx="1413546" cy="24449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5E407C-D269-4C27-B80F-BF8FC1086AD5}"/>
              </a:ext>
            </a:extLst>
          </p:cNvPr>
          <p:cNvSpPr/>
          <p:nvPr/>
        </p:nvSpPr>
        <p:spPr>
          <a:xfrm>
            <a:off x="7003473" y="1285284"/>
            <a:ext cx="1597649" cy="22264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823176"/>
      </p:ext>
    </p:extLst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76244F-3B38-4D97-9F8F-97F83C228D57}"/>
              </a:ext>
            </a:extLst>
          </p:cNvPr>
          <p:cNvSpPr/>
          <p:nvPr/>
        </p:nvSpPr>
        <p:spPr>
          <a:xfrm>
            <a:off x="1480662" y="1340474"/>
            <a:ext cx="2435316" cy="23395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0520A57-B6B0-4FA7-A0B7-0966BD229C67}"/>
              </a:ext>
            </a:extLst>
          </p:cNvPr>
          <p:cNvSpPr/>
          <p:nvPr/>
        </p:nvSpPr>
        <p:spPr>
          <a:xfrm>
            <a:off x="2895290" y="2078218"/>
            <a:ext cx="1068597" cy="24953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80123A-3B1C-4A7F-B352-12DAA78FEE7D}"/>
              </a:ext>
            </a:extLst>
          </p:cNvPr>
          <p:cNvSpPr/>
          <p:nvPr/>
        </p:nvSpPr>
        <p:spPr>
          <a:xfrm>
            <a:off x="7818751" y="1848501"/>
            <a:ext cx="1325249" cy="13821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3951773"/>
      </p:ext>
    </p:extLst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1FFDDF-14E9-4E14-8CF8-5E045F8BC1A5}"/>
              </a:ext>
            </a:extLst>
          </p:cNvPr>
          <p:cNvSpPr/>
          <p:nvPr/>
        </p:nvSpPr>
        <p:spPr>
          <a:xfrm>
            <a:off x="917517" y="822071"/>
            <a:ext cx="3141733" cy="23677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9BE010-39D2-460B-A9CB-F9CDDE1484E5}"/>
              </a:ext>
            </a:extLst>
          </p:cNvPr>
          <p:cNvSpPr/>
          <p:nvPr/>
        </p:nvSpPr>
        <p:spPr>
          <a:xfrm>
            <a:off x="3209239" y="2579737"/>
            <a:ext cx="1939472" cy="18846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6561F0-7918-4752-AE7A-42A4FE628C84}"/>
              </a:ext>
            </a:extLst>
          </p:cNvPr>
          <p:cNvSpPr/>
          <p:nvPr/>
        </p:nvSpPr>
        <p:spPr>
          <a:xfrm>
            <a:off x="6592763" y="1529369"/>
            <a:ext cx="2395091" cy="16334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9282731"/>
      </p:ext>
    </p:extLst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D7525E-0201-489D-B5CC-8E2BE98B382C}"/>
              </a:ext>
            </a:extLst>
          </p:cNvPr>
          <p:cNvSpPr/>
          <p:nvPr/>
        </p:nvSpPr>
        <p:spPr>
          <a:xfrm>
            <a:off x="1713330" y="1847813"/>
            <a:ext cx="1244975" cy="1146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36934-D115-4FCE-BDC1-1508DF1C7710}"/>
              </a:ext>
            </a:extLst>
          </p:cNvPr>
          <p:cNvSpPr/>
          <p:nvPr/>
        </p:nvSpPr>
        <p:spPr>
          <a:xfrm>
            <a:off x="3955248" y="835949"/>
            <a:ext cx="1312717" cy="7341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7034909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D2CCD7-76A2-4F50-B30A-339F52CABA49}"/>
              </a:ext>
            </a:extLst>
          </p:cNvPr>
          <p:cNvSpPr/>
          <p:nvPr/>
        </p:nvSpPr>
        <p:spPr>
          <a:xfrm>
            <a:off x="1267798" y="2277898"/>
            <a:ext cx="3097700" cy="7996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003E4F8-096A-4C35-95E3-D8593156AF5B}"/>
              </a:ext>
            </a:extLst>
          </p:cNvPr>
          <p:cNvSpPr/>
          <p:nvPr/>
        </p:nvSpPr>
        <p:spPr>
          <a:xfrm>
            <a:off x="3046004" y="1696418"/>
            <a:ext cx="2088545" cy="8264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199463"/>
      </p:ext>
    </p:extLst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D44722-DA5B-4B6F-A078-2E0DB18E1BB3}"/>
              </a:ext>
            </a:extLst>
          </p:cNvPr>
          <p:cNvSpPr/>
          <p:nvPr/>
        </p:nvSpPr>
        <p:spPr>
          <a:xfrm>
            <a:off x="1518269" y="945602"/>
            <a:ext cx="1581043" cy="11569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9472677"/>
      </p:ext>
    </p:extLst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71B380D-1B7F-4F06-898F-34011CC79607}"/>
              </a:ext>
            </a:extLst>
          </p:cNvPr>
          <p:cNvSpPr/>
          <p:nvPr/>
        </p:nvSpPr>
        <p:spPr>
          <a:xfrm>
            <a:off x="1225495" y="1324950"/>
            <a:ext cx="3070664" cy="2479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4994494"/>
      </p:ext>
    </p:extLst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013402-AD53-4FF4-80D2-25695E6E0823}"/>
              </a:ext>
            </a:extLst>
          </p:cNvPr>
          <p:cNvSpPr/>
          <p:nvPr/>
        </p:nvSpPr>
        <p:spPr>
          <a:xfrm>
            <a:off x="926956" y="2042921"/>
            <a:ext cx="2213146" cy="2457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1C9C18-9F8A-408B-AA3C-D86430295FDC}"/>
              </a:ext>
            </a:extLst>
          </p:cNvPr>
          <p:cNvSpPr/>
          <p:nvPr/>
        </p:nvSpPr>
        <p:spPr>
          <a:xfrm>
            <a:off x="3980840" y="2692834"/>
            <a:ext cx="1248600" cy="21181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5211992"/>
      </p:ext>
    </p:extLst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8A96FB-CBE6-48E2-955C-B5E13DE5CB63}"/>
              </a:ext>
            </a:extLst>
          </p:cNvPr>
          <p:cNvSpPr/>
          <p:nvPr/>
        </p:nvSpPr>
        <p:spPr>
          <a:xfrm>
            <a:off x="1023895" y="2566079"/>
            <a:ext cx="2803741" cy="6994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10993"/>
      </p:ext>
    </p:extLst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AEE0CF-7830-450A-B9E9-2D7030DF03CD}"/>
              </a:ext>
            </a:extLst>
          </p:cNvPr>
          <p:cNvSpPr/>
          <p:nvPr/>
        </p:nvSpPr>
        <p:spPr>
          <a:xfrm>
            <a:off x="1123635" y="776566"/>
            <a:ext cx="2316356" cy="24747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9A6D74-5A9D-46D0-A4B1-73A75304C9B5}"/>
              </a:ext>
            </a:extLst>
          </p:cNvPr>
          <p:cNvSpPr/>
          <p:nvPr/>
        </p:nvSpPr>
        <p:spPr>
          <a:xfrm>
            <a:off x="4544375" y="2427820"/>
            <a:ext cx="1570537" cy="23560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0556735"/>
      </p:ext>
    </p:extLst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F41137-00AE-4E8E-82C3-A3D49B488826}"/>
              </a:ext>
            </a:extLst>
          </p:cNvPr>
          <p:cNvSpPr/>
          <p:nvPr/>
        </p:nvSpPr>
        <p:spPr>
          <a:xfrm>
            <a:off x="1591061" y="2039026"/>
            <a:ext cx="3077474" cy="21741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4693C7-3EED-4929-9AE8-0625DA66C867}"/>
              </a:ext>
            </a:extLst>
          </p:cNvPr>
          <p:cNvSpPr/>
          <p:nvPr/>
        </p:nvSpPr>
        <p:spPr>
          <a:xfrm>
            <a:off x="3951575" y="2659046"/>
            <a:ext cx="1457272" cy="1606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C6726B9-C905-4319-9DB2-7758D66BECE5}"/>
              </a:ext>
            </a:extLst>
          </p:cNvPr>
          <p:cNvSpPr/>
          <p:nvPr/>
        </p:nvSpPr>
        <p:spPr>
          <a:xfrm>
            <a:off x="6687231" y="833647"/>
            <a:ext cx="2456769" cy="16571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558650"/>
      </p:ext>
    </p:extLst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F61B01-88F2-407F-9F8F-CC8A5DF15B94}"/>
              </a:ext>
            </a:extLst>
          </p:cNvPr>
          <p:cNvSpPr/>
          <p:nvPr/>
        </p:nvSpPr>
        <p:spPr>
          <a:xfrm>
            <a:off x="1310984" y="1537254"/>
            <a:ext cx="3017149" cy="22657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629432"/>
      </p:ext>
    </p:extLst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7AD87A6-C3F3-4DE7-BC82-15A80800D2D9}"/>
              </a:ext>
            </a:extLst>
          </p:cNvPr>
          <p:cNvSpPr/>
          <p:nvPr/>
        </p:nvSpPr>
        <p:spPr>
          <a:xfrm>
            <a:off x="1416650" y="988927"/>
            <a:ext cx="3147828" cy="9669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1257F4-EC28-4A90-BDCF-A9849F13DE46}"/>
              </a:ext>
            </a:extLst>
          </p:cNvPr>
          <p:cNvSpPr/>
          <p:nvPr/>
        </p:nvSpPr>
        <p:spPr>
          <a:xfrm>
            <a:off x="4079828" y="2082028"/>
            <a:ext cx="3504233" cy="25420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52393"/>
      </p:ext>
    </p:extLst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C66A97-A68B-4F89-BDE3-A113BD8B0BFD}"/>
              </a:ext>
            </a:extLst>
          </p:cNvPr>
          <p:cNvSpPr/>
          <p:nvPr/>
        </p:nvSpPr>
        <p:spPr>
          <a:xfrm>
            <a:off x="1763586" y="1791079"/>
            <a:ext cx="3360651" cy="11834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112735"/>
      </p:ext>
    </p:extLst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DB4F0D-D106-4CA6-ACEE-477539C56B00}"/>
              </a:ext>
            </a:extLst>
          </p:cNvPr>
          <p:cNvSpPr/>
          <p:nvPr/>
        </p:nvSpPr>
        <p:spPr>
          <a:xfrm>
            <a:off x="1725480" y="2197103"/>
            <a:ext cx="3275449" cy="17216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362C09A-B267-4CCE-AF09-A1A22F8CD9CD}"/>
              </a:ext>
            </a:extLst>
          </p:cNvPr>
          <p:cNvSpPr/>
          <p:nvPr/>
        </p:nvSpPr>
        <p:spPr>
          <a:xfrm>
            <a:off x="3093838" y="1520558"/>
            <a:ext cx="3189406" cy="14363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89772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B2E58D-2A4F-4E8D-9603-ECE98A2B0F27}"/>
              </a:ext>
            </a:extLst>
          </p:cNvPr>
          <p:cNvSpPr/>
          <p:nvPr/>
        </p:nvSpPr>
        <p:spPr>
          <a:xfrm>
            <a:off x="1259343" y="1016642"/>
            <a:ext cx="2001627" cy="14980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015B84-F45E-43B1-8268-BA2D2668C5B2}"/>
              </a:ext>
            </a:extLst>
          </p:cNvPr>
          <p:cNvSpPr/>
          <p:nvPr/>
        </p:nvSpPr>
        <p:spPr>
          <a:xfrm>
            <a:off x="4045386" y="2053125"/>
            <a:ext cx="3005512" cy="7985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189278"/>
      </p:ext>
    </p:extLst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690FB29-117F-4BD1-B4C8-4F083DFD6A6F}"/>
              </a:ext>
            </a:extLst>
          </p:cNvPr>
          <p:cNvSpPr/>
          <p:nvPr/>
        </p:nvSpPr>
        <p:spPr>
          <a:xfrm>
            <a:off x="959571" y="2288456"/>
            <a:ext cx="1530176" cy="19192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990923"/>
      </p:ext>
    </p:extLst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2A8FFE-BEB3-4798-8BC8-DC0B01948F40}"/>
              </a:ext>
            </a:extLst>
          </p:cNvPr>
          <p:cNvSpPr/>
          <p:nvPr/>
        </p:nvSpPr>
        <p:spPr>
          <a:xfrm>
            <a:off x="1371393" y="2047225"/>
            <a:ext cx="2684579" cy="12224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288023-8EE7-4196-8556-BBBBCCBAA57D}"/>
              </a:ext>
            </a:extLst>
          </p:cNvPr>
          <p:cNvSpPr/>
          <p:nvPr/>
        </p:nvSpPr>
        <p:spPr>
          <a:xfrm>
            <a:off x="3128590" y="1905796"/>
            <a:ext cx="1872083" cy="1747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5753654"/>
      </p:ext>
    </p:extLst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92659C-0B61-4E35-AA60-8EDF2898DE0E}"/>
              </a:ext>
            </a:extLst>
          </p:cNvPr>
          <p:cNvSpPr/>
          <p:nvPr/>
        </p:nvSpPr>
        <p:spPr>
          <a:xfrm>
            <a:off x="1573572" y="1633600"/>
            <a:ext cx="1434477" cy="22679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9058472"/>
      </p:ext>
    </p:extLst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9C1478-CF7D-4D0C-80B8-9F612832EBCD}"/>
              </a:ext>
            </a:extLst>
          </p:cNvPr>
          <p:cNvSpPr/>
          <p:nvPr/>
        </p:nvSpPr>
        <p:spPr>
          <a:xfrm>
            <a:off x="1538960" y="1672542"/>
            <a:ext cx="2710974" cy="13788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EFB3CA-B613-4825-B142-DBF7B3C1588B}"/>
              </a:ext>
            </a:extLst>
          </p:cNvPr>
          <p:cNvSpPr/>
          <p:nvPr/>
        </p:nvSpPr>
        <p:spPr>
          <a:xfrm>
            <a:off x="4372408" y="2577959"/>
            <a:ext cx="3232729" cy="19207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504802"/>
      </p:ext>
    </p:extLst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736F04-CB33-4457-B339-038A85D14AD1}"/>
              </a:ext>
            </a:extLst>
          </p:cNvPr>
          <p:cNvSpPr/>
          <p:nvPr/>
        </p:nvSpPr>
        <p:spPr>
          <a:xfrm>
            <a:off x="1202278" y="1290914"/>
            <a:ext cx="1240207" cy="13728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7C2600-3A72-4D41-8FFB-A57B57742C4B}"/>
              </a:ext>
            </a:extLst>
          </p:cNvPr>
          <p:cNvSpPr/>
          <p:nvPr/>
        </p:nvSpPr>
        <p:spPr>
          <a:xfrm>
            <a:off x="4057265" y="1818248"/>
            <a:ext cx="2229822" cy="26539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809F82E-68D3-4572-848D-BB261CE121AB}"/>
              </a:ext>
            </a:extLst>
          </p:cNvPr>
          <p:cNvSpPr/>
          <p:nvPr/>
        </p:nvSpPr>
        <p:spPr>
          <a:xfrm>
            <a:off x="7193322" y="1236437"/>
            <a:ext cx="1707338" cy="17832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7040229"/>
      </p:ext>
    </p:extLst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AE00F65-D556-4739-9553-6BE0A022879C}"/>
              </a:ext>
            </a:extLst>
          </p:cNvPr>
          <p:cNvSpPr/>
          <p:nvPr/>
        </p:nvSpPr>
        <p:spPr>
          <a:xfrm>
            <a:off x="1327272" y="1050457"/>
            <a:ext cx="1049612" cy="10004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627596"/>
      </p:ext>
    </p:extLst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A113C8-35E1-4C42-A713-B513AB2132A1}"/>
              </a:ext>
            </a:extLst>
          </p:cNvPr>
          <p:cNvSpPr/>
          <p:nvPr/>
        </p:nvSpPr>
        <p:spPr>
          <a:xfrm>
            <a:off x="1305255" y="1977136"/>
            <a:ext cx="3609839" cy="26012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262233"/>
      </p:ext>
    </p:extLst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7A4BB1-41E7-4F90-A0E3-19E116565A0B}"/>
              </a:ext>
            </a:extLst>
          </p:cNvPr>
          <p:cNvSpPr/>
          <p:nvPr/>
        </p:nvSpPr>
        <p:spPr>
          <a:xfrm>
            <a:off x="1679289" y="731341"/>
            <a:ext cx="1686489" cy="16547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72EFEE-F479-4212-B253-76DA36D2E893}"/>
              </a:ext>
            </a:extLst>
          </p:cNvPr>
          <p:cNvSpPr/>
          <p:nvPr/>
        </p:nvSpPr>
        <p:spPr>
          <a:xfrm>
            <a:off x="3891920" y="781993"/>
            <a:ext cx="1858388" cy="17560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599C4E-3FA4-4E0C-AB9E-DEB77BB94E33}"/>
              </a:ext>
            </a:extLst>
          </p:cNvPr>
          <p:cNvSpPr/>
          <p:nvPr/>
        </p:nvSpPr>
        <p:spPr>
          <a:xfrm>
            <a:off x="8157297" y="798702"/>
            <a:ext cx="986703" cy="26576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246415"/>
      </p:ext>
    </p:extLst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E7AE21-3BA4-422E-82E0-D4A58E0989BA}"/>
              </a:ext>
            </a:extLst>
          </p:cNvPr>
          <p:cNvSpPr/>
          <p:nvPr/>
        </p:nvSpPr>
        <p:spPr>
          <a:xfrm>
            <a:off x="1344355" y="2696530"/>
            <a:ext cx="3017401" cy="7772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4A4C49-F971-4D6D-AB10-F46E202FB901}"/>
              </a:ext>
            </a:extLst>
          </p:cNvPr>
          <p:cNvSpPr/>
          <p:nvPr/>
        </p:nvSpPr>
        <p:spPr>
          <a:xfrm>
            <a:off x="3096775" y="744411"/>
            <a:ext cx="1708042" cy="25572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588698"/>
      </p:ext>
    </p:extLst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FEA57C-A97C-4A60-B7A2-8BC3688E7252}"/>
              </a:ext>
            </a:extLst>
          </p:cNvPr>
          <p:cNvSpPr/>
          <p:nvPr/>
        </p:nvSpPr>
        <p:spPr>
          <a:xfrm>
            <a:off x="1298620" y="1109226"/>
            <a:ext cx="2080300" cy="6876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03E1C0-2BDA-473D-84F3-68041B1F06E9}"/>
              </a:ext>
            </a:extLst>
          </p:cNvPr>
          <p:cNvSpPr/>
          <p:nvPr/>
        </p:nvSpPr>
        <p:spPr>
          <a:xfrm>
            <a:off x="3722451" y="2561486"/>
            <a:ext cx="3491029" cy="13807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569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357651-98AF-4140-B8C4-4ACA479E187C}"/>
              </a:ext>
            </a:extLst>
          </p:cNvPr>
          <p:cNvSpPr/>
          <p:nvPr/>
        </p:nvSpPr>
        <p:spPr>
          <a:xfrm>
            <a:off x="979747" y="2551444"/>
            <a:ext cx="2666198" cy="19259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A53BA6-4C16-49D6-8755-5E2562CCB852}"/>
              </a:ext>
            </a:extLst>
          </p:cNvPr>
          <p:cNvSpPr/>
          <p:nvPr/>
        </p:nvSpPr>
        <p:spPr>
          <a:xfrm>
            <a:off x="3710530" y="1175104"/>
            <a:ext cx="1583599" cy="13032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B01CD5-588F-40C3-B9E7-8BE99C49BC1D}"/>
              </a:ext>
            </a:extLst>
          </p:cNvPr>
          <p:cNvSpPr/>
          <p:nvPr/>
        </p:nvSpPr>
        <p:spPr>
          <a:xfrm>
            <a:off x="8053980" y="1316112"/>
            <a:ext cx="1090020" cy="15499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8089167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C6F962-33D2-4419-902F-A5F2E597DEEE}"/>
              </a:ext>
            </a:extLst>
          </p:cNvPr>
          <p:cNvSpPr/>
          <p:nvPr/>
        </p:nvSpPr>
        <p:spPr>
          <a:xfrm>
            <a:off x="1159701" y="1219484"/>
            <a:ext cx="1269216" cy="1735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7915747"/>
      </p:ext>
    </p:extLst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C6523E-57C4-4D8E-B651-E827532568A5}"/>
              </a:ext>
            </a:extLst>
          </p:cNvPr>
          <p:cNvSpPr/>
          <p:nvPr/>
        </p:nvSpPr>
        <p:spPr>
          <a:xfrm>
            <a:off x="1202785" y="1212769"/>
            <a:ext cx="1726505" cy="23342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E2C881-DF7E-456B-9170-FBCA04FA04D2}"/>
              </a:ext>
            </a:extLst>
          </p:cNvPr>
          <p:cNvSpPr/>
          <p:nvPr/>
        </p:nvSpPr>
        <p:spPr>
          <a:xfrm>
            <a:off x="3092503" y="973264"/>
            <a:ext cx="2155065" cy="10854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6188891"/>
      </p:ext>
    </p:extLst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07F025-47A6-4F6E-896E-E68BB9439232}"/>
              </a:ext>
            </a:extLst>
          </p:cNvPr>
          <p:cNvSpPr/>
          <p:nvPr/>
        </p:nvSpPr>
        <p:spPr>
          <a:xfrm>
            <a:off x="1254393" y="2258954"/>
            <a:ext cx="2827951" cy="15195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FF64C-7BD5-4F4A-BC50-468868BEC15C}"/>
              </a:ext>
            </a:extLst>
          </p:cNvPr>
          <p:cNvSpPr/>
          <p:nvPr/>
        </p:nvSpPr>
        <p:spPr>
          <a:xfrm>
            <a:off x="4260926" y="1342829"/>
            <a:ext cx="3043551" cy="19810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114442"/>
      </p:ext>
    </p:extLst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2B809F-2300-4D0F-B508-8E23DAC79C68}"/>
              </a:ext>
            </a:extLst>
          </p:cNvPr>
          <p:cNvSpPr/>
          <p:nvPr/>
        </p:nvSpPr>
        <p:spPr>
          <a:xfrm>
            <a:off x="1523300" y="980272"/>
            <a:ext cx="1370880" cy="24107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5203A1-F70D-4BC5-A66F-BC9FEEA7E8B9}"/>
              </a:ext>
            </a:extLst>
          </p:cNvPr>
          <p:cNvSpPr/>
          <p:nvPr/>
        </p:nvSpPr>
        <p:spPr>
          <a:xfrm>
            <a:off x="3855807" y="2429771"/>
            <a:ext cx="2460997" cy="14325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485FE0-C474-43E2-A77B-C67B3E535D0D}"/>
              </a:ext>
            </a:extLst>
          </p:cNvPr>
          <p:cNvSpPr/>
          <p:nvPr/>
        </p:nvSpPr>
        <p:spPr>
          <a:xfrm>
            <a:off x="7769475" y="2051242"/>
            <a:ext cx="1374525" cy="13910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60523"/>
      </p:ext>
    </p:extLst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607151-036D-4B6B-A900-A73E47BEABFE}"/>
              </a:ext>
            </a:extLst>
          </p:cNvPr>
          <p:cNvSpPr/>
          <p:nvPr/>
        </p:nvSpPr>
        <p:spPr>
          <a:xfrm>
            <a:off x="1559683" y="1496234"/>
            <a:ext cx="982645" cy="15118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E4686-7146-4D33-8A18-3F85E42F2433}"/>
              </a:ext>
            </a:extLst>
          </p:cNvPr>
          <p:cNvSpPr/>
          <p:nvPr/>
        </p:nvSpPr>
        <p:spPr>
          <a:xfrm>
            <a:off x="4569059" y="2017100"/>
            <a:ext cx="2142127" cy="27291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756388"/>
      </p:ext>
    </p:extLst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47B6E-602E-4AE3-AB63-0A9B8C151365}"/>
              </a:ext>
            </a:extLst>
          </p:cNvPr>
          <p:cNvSpPr/>
          <p:nvPr/>
        </p:nvSpPr>
        <p:spPr>
          <a:xfrm>
            <a:off x="1532745" y="1792951"/>
            <a:ext cx="942210" cy="23655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C6A02C-0F40-40D1-B47F-528576BA8BD7}"/>
              </a:ext>
            </a:extLst>
          </p:cNvPr>
          <p:cNvSpPr/>
          <p:nvPr/>
        </p:nvSpPr>
        <p:spPr>
          <a:xfrm>
            <a:off x="4156049" y="2111155"/>
            <a:ext cx="1565755" cy="17297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8EA482-5EE2-4EDA-BE2E-BE417472D6DA}"/>
              </a:ext>
            </a:extLst>
          </p:cNvPr>
          <p:cNvSpPr/>
          <p:nvPr/>
        </p:nvSpPr>
        <p:spPr>
          <a:xfrm>
            <a:off x="7849753" y="2656399"/>
            <a:ext cx="1294247" cy="17851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0622848"/>
      </p:ext>
    </p:extLst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1CD5F5-8C21-48C3-945A-6505FF36CC6F}"/>
              </a:ext>
            </a:extLst>
          </p:cNvPr>
          <p:cNvSpPr/>
          <p:nvPr/>
        </p:nvSpPr>
        <p:spPr>
          <a:xfrm>
            <a:off x="1348144" y="2433995"/>
            <a:ext cx="1288679" cy="24179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304A5C-8EF7-471E-81FC-8C7949C13842}"/>
              </a:ext>
            </a:extLst>
          </p:cNvPr>
          <p:cNvSpPr/>
          <p:nvPr/>
        </p:nvSpPr>
        <p:spPr>
          <a:xfrm>
            <a:off x="3904341" y="809789"/>
            <a:ext cx="1615898" cy="21691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E48A60-CD62-4EA0-A02C-46CF7CB0018F}"/>
              </a:ext>
            </a:extLst>
          </p:cNvPr>
          <p:cNvSpPr/>
          <p:nvPr/>
        </p:nvSpPr>
        <p:spPr>
          <a:xfrm>
            <a:off x="7296229" y="2075514"/>
            <a:ext cx="1301339" cy="2695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434900"/>
      </p:ext>
    </p:extLst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88B45-A982-4C76-98E6-23EB0C210798}"/>
              </a:ext>
            </a:extLst>
          </p:cNvPr>
          <p:cNvSpPr/>
          <p:nvPr/>
        </p:nvSpPr>
        <p:spPr>
          <a:xfrm>
            <a:off x="1713178" y="1291956"/>
            <a:ext cx="1185641" cy="11091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710DE0-5237-42B8-A58C-9763BC80782C}"/>
              </a:ext>
            </a:extLst>
          </p:cNvPr>
          <p:cNvSpPr/>
          <p:nvPr/>
        </p:nvSpPr>
        <p:spPr>
          <a:xfrm>
            <a:off x="3181672" y="2053852"/>
            <a:ext cx="3102703" cy="2089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255C1D-19D8-4EAE-BA23-97AFBE0E632B}"/>
              </a:ext>
            </a:extLst>
          </p:cNvPr>
          <p:cNvSpPr/>
          <p:nvPr/>
        </p:nvSpPr>
        <p:spPr>
          <a:xfrm>
            <a:off x="6716047" y="848573"/>
            <a:ext cx="2427953" cy="22176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7877952"/>
      </p:ext>
    </p:extLst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1D5271-FA2D-492B-B538-A90E1C0B9BCA}"/>
              </a:ext>
            </a:extLst>
          </p:cNvPr>
          <p:cNvSpPr/>
          <p:nvPr/>
        </p:nvSpPr>
        <p:spPr>
          <a:xfrm>
            <a:off x="1789549" y="1586462"/>
            <a:ext cx="3282113" cy="9360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EFB86C-A760-415A-9D82-71D6E73E0B3D}"/>
              </a:ext>
            </a:extLst>
          </p:cNvPr>
          <p:cNvSpPr/>
          <p:nvPr/>
        </p:nvSpPr>
        <p:spPr>
          <a:xfrm>
            <a:off x="4044374" y="1173943"/>
            <a:ext cx="2745753" cy="9186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385168"/>
      </p:ext>
    </p:extLst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9B4481-5542-4E8C-AE9A-497D6FDB389D}"/>
              </a:ext>
            </a:extLst>
          </p:cNvPr>
          <p:cNvSpPr/>
          <p:nvPr/>
        </p:nvSpPr>
        <p:spPr>
          <a:xfrm>
            <a:off x="1283922" y="697250"/>
            <a:ext cx="1587250" cy="17882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9838F6-A182-4133-9F65-07A04D0DCB5C}"/>
              </a:ext>
            </a:extLst>
          </p:cNvPr>
          <p:cNvSpPr/>
          <p:nvPr/>
        </p:nvSpPr>
        <p:spPr>
          <a:xfrm>
            <a:off x="2856281" y="2159984"/>
            <a:ext cx="2362451" cy="14376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FC516A-B70D-4E8B-88C2-C8702C3523BF}"/>
              </a:ext>
            </a:extLst>
          </p:cNvPr>
          <p:cNvSpPr/>
          <p:nvPr/>
        </p:nvSpPr>
        <p:spPr>
          <a:xfrm>
            <a:off x="7436460" y="2525677"/>
            <a:ext cx="1707540" cy="9005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7752270"/>
      </p:ext>
    </p:extLst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D8FABA-361A-4F3B-9766-27E7E5531DC5}"/>
              </a:ext>
            </a:extLst>
          </p:cNvPr>
          <p:cNvSpPr/>
          <p:nvPr/>
        </p:nvSpPr>
        <p:spPr>
          <a:xfrm>
            <a:off x="1219708" y="1331630"/>
            <a:ext cx="1541268" cy="26713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6D0ED87-B625-499B-98DF-9CAA68AE9FF5}"/>
              </a:ext>
            </a:extLst>
          </p:cNvPr>
          <p:cNvSpPr/>
          <p:nvPr/>
        </p:nvSpPr>
        <p:spPr>
          <a:xfrm>
            <a:off x="4338547" y="1051227"/>
            <a:ext cx="3378659" cy="23749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10360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631A56-C26C-431D-8E33-DF153BE58CB8}"/>
              </a:ext>
            </a:extLst>
          </p:cNvPr>
          <p:cNvSpPr/>
          <p:nvPr/>
        </p:nvSpPr>
        <p:spPr>
          <a:xfrm>
            <a:off x="1392815" y="1352986"/>
            <a:ext cx="2149720" cy="1244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7AF51A-3E4C-4C4E-96B9-F5F6A59E2C51}"/>
              </a:ext>
            </a:extLst>
          </p:cNvPr>
          <p:cNvSpPr/>
          <p:nvPr/>
        </p:nvSpPr>
        <p:spPr>
          <a:xfrm>
            <a:off x="4409160" y="2130620"/>
            <a:ext cx="1518733" cy="20139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4000908"/>
      </p:ext>
    </p:extLst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0A5B6C-2DDE-4B71-99E6-DDD9CC306991}"/>
              </a:ext>
            </a:extLst>
          </p:cNvPr>
          <p:cNvSpPr/>
          <p:nvPr/>
        </p:nvSpPr>
        <p:spPr>
          <a:xfrm>
            <a:off x="1476391" y="1538120"/>
            <a:ext cx="1576113" cy="16538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EE2950-A71B-45E8-919F-A066AF4AC86E}"/>
              </a:ext>
            </a:extLst>
          </p:cNvPr>
          <p:cNvSpPr/>
          <p:nvPr/>
        </p:nvSpPr>
        <p:spPr>
          <a:xfrm>
            <a:off x="3298743" y="2708241"/>
            <a:ext cx="2968304" cy="2394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9588359"/>
      </p:ext>
    </p:extLst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15F59D-E7BB-462A-9146-8AE8C6FD021C}"/>
              </a:ext>
            </a:extLst>
          </p:cNvPr>
          <p:cNvSpPr/>
          <p:nvPr/>
        </p:nvSpPr>
        <p:spPr>
          <a:xfrm>
            <a:off x="1405134" y="1761972"/>
            <a:ext cx="2049288" cy="20087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C2BB39-8D2C-4AB3-84EB-D7485A3531D1}"/>
              </a:ext>
            </a:extLst>
          </p:cNvPr>
          <p:cNvSpPr/>
          <p:nvPr/>
        </p:nvSpPr>
        <p:spPr>
          <a:xfrm>
            <a:off x="2928830" y="1331692"/>
            <a:ext cx="1770889" cy="11861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515007-C29D-41B0-B090-B9B07F6707A0}"/>
              </a:ext>
            </a:extLst>
          </p:cNvPr>
          <p:cNvSpPr/>
          <p:nvPr/>
        </p:nvSpPr>
        <p:spPr>
          <a:xfrm>
            <a:off x="7872740" y="1669429"/>
            <a:ext cx="1271260" cy="22762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658004"/>
      </p:ext>
    </p:extLst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C5ED93-717F-4428-B489-645AA9A1727D}"/>
              </a:ext>
            </a:extLst>
          </p:cNvPr>
          <p:cNvSpPr/>
          <p:nvPr/>
        </p:nvSpPr>
        <p:spPr>
          <a:xfrm>
            <a:off x="1727467" y="1055291"/>
            <a:ext cx="3224246" cy="778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677664"/>
      </p:ext>
    </p:extLst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FD7136-F4FC-4FB3-B1E1-AB7A243DB7DD}"/>
              </a:ext>
            </a:extLst>
          </p:cNvPr>
          <p:cNvSpPr/>
          <p:nvPr/>
        </p:nvSpPr>
        <p:spPr>
          <a:xfrm>
            <a:off x="1165167" y="2289233"/>
            <a:ext cx="3075569" cy="19691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8005479"/>
      </p:ext>
    </p:extLst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162BA4-096B-4C4D-81AC-1F8B45C25D45}"/>
              </a:ext>
            </a:extLst>
          </p:cNvPr>
          <p:cNvSpPr/>
          <p:nvPr/>
        </p:nvSpPr>
        <p:spPr>
          <a:xfrm>
            <a:off x="1827922" y="1940244"/>
            <a:ext cx="2311117" cy="7439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66746"/>
      </p:ext>
    </p:extLst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05A62F-AF53-4FAE-A705-A2A31B8B080C}"/>
              </a:ext>
            </a:extLst>
          </p:cNvPr>
          <p:cNvSpPr/>
          <p:nvPr/>
        </p:nvSpPr>
        <p:spPr>
          <a:xfrm>
            <a:off x="1208010" y="1103825"/>
            <a:ext cx="1337675" cy="18315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005946"/>
      </p:ext>
    </p:extLst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4CAA7E-CF0C-4D70-B516-797FA3BE4A54}"/>
              </a:ext>
            </a:extLst>
          </p:cNvPr>
          <p:cNvSpPr/>
          <p:nvPr/>
        </p:nvSpPr>
        <p:spPr>
          <a:xfrm>
            <a:off x="1486121" y="819881"/>
            <a:ext cx="3118635" cy="22782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ED1EDB-ECE9-4921-89E0-07067C2E0DE1}"/>
              </a:ext>
            </a:extLst>
          </p:cNvPr>
          <p:cNvSpPr/>
          <p:nvPr/>
        </p:nvSpPr>
        <p:spPr>
          <a:xfrm>
            <a:off x="3551446" y="697972"/>
            <a:ext cx="1556641" cy="1052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35E408-8139-403E-A696-100789EE6198}"/>
              </a:ext>
            </a:extLst>
          </p:cNvPr>
          <p:cNvSpPr/>
          <p:nvPr/>
        </p:nvSpPr>
        <p:spPr>
          <a:xfrm>
            <a:off x="7377316" y="1311035"/>
            <a:ext cx="1142589" cy="695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043315"/>
      </p:ext>
    </p:extLst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C31738-DCEB-4D56-AA27-12DB4F7A337A}"/>
              </a:ext>
            </a:extLst>
          </p:cNvPr>
          <p:cNvSpPr/>
          <p:nvPr/>
        </p:nvSpPr>
        <p:spPr>
          <a:xfrm>
            <a:off x="1349617" y="1825315"/>
            <a:ext cx="2373183" cy="23069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2EB5C-501E-4E6A-960D-A175ECB9BA9A}"/>
              </a:ext>
            </a:extLst>
          </p:cNvPr>
          <p:cNvSpPr/>
          <p:nvPr/>
        </p:nvSpPr>
        <p:spPr>
          <a:xfrm>
            <a:off x="3265507" y="826164"/>
            <a:ext cx="2270619" cy="2295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7490115"/>
      </p:ext>
    </p:extLst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52911C-E235-4395-AC2C-8973577315AB}"/>
              </a:ext>
            </a:extLst>
          </p:cNvPr>
          <p:cNvSpPr/>
          <p:nvPr/>
        </p:nvSpPr>
        <p:spPr>
          <a:xfrm>
            <a:off x="1401399" y="1223801"/>
            <a:ext cx="3468102" cy="21843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AE96355-4EE6-4CF6-A9F9-0D1B367F65C0}"/>
              </a:ext>
            </a:extLst>
          </p:cNvPr>
          <p:cNvSpPr/>
          <p:nvPr/>
        </p:nvSpPr>
        <p:spPr>
          <a:xfrm>
            <a:off x="3860632" y="1618805"/>
            <a:ext cx="3497062" cy="14874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EBF9AF9-C88A-4325-B53D-F9231C772662}"/>
              </a:ext>
            </a:extLst>
          </p:cNvPr>
          <p:cNvSpPr/>
          <p:nvPr/>
        </p:nvSpPr>
        <p:spPr>
          <a:xfrm>
            <a:off x="6737374" y="2697626"/>
            <a:ext cx="2406626" cy="25179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043793"/>
      </p:ext>
    </p:extLst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68AFAA-F111-4D0A-B2D6-5376BD78D067}"/>
              </a:ext>
            </a:extLst>
          </p:cNvPr>
          <p:cNvSpPr/>
          <p:nvPr/>
        </p:nvSpPr>
        <p:spPr>
          <a:xfrm>
            <a:off x="922061" y="1850079"/>
            <a:ext cx="3566877" cy="16081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9586973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80E89-FC64-4320-A392-106E80F4EE0B}"/>
              </a:ext>
            </a:extLst>
          </p:cNvPr>
          <p:cNvSpPr/>
          <p:nvPr/>
        </p:nvSpPr>
        <p:spPr>
          <a:xfrm>
            <a:off x="1346394" y="1596733"/>
            <a:ext cx="1671165" cy="784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A1D2F1-5D52-4D19-8E5A-D624DF335BCF}"/>
              </a:ext>
            </a:extLst>
          </p:cNvPr>
          <p:cNvSpPr/>
          <p:nvPr/>
        </p:nvSpPr>
        <p:spPr>
          <a:xfrm>
            <a:off x="4478100" y="2174654"/>
            <a:ext cx="1149603" cy="19681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5099268"/>
      </p:ext>
    </p:extLst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10E49C-4500-4574-8ADA-32E73434F1C9}"/>
              </a:ext>
            </a:extLst>
          </p:cNvPr>
          <p:cNvSpPr/>
          <p:nvPr/>
        </p:nvSpPr>
        <p:spPr>
          <a:xfrm>
            <a:off x="1239477" y="2294188"/>
            <a:ext cx="2303277" cy="13560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7CABB48-AF0F-4134-8312-469CA9405FEF}"/>
              </a:ext>
            </a:extLst>
          </p:cNvPr>
          <p:cNvSpPr/>
          <p:nvPr/>
        </p:nvSpPr>
        <p:spPr>
          <a:xfrm>
            <a:off x="2980442" y="2133821"/>
            <a:ext cx="1604562" cy="2588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D09E03A-24F3-4897-9468-7CF47F5F6EFB}"/>
              </a:ext>
            </a:extLst>
          </p:cNvPr>
          <p:cNvSpPr/>
          <p:nvPr/>
        </p:nvSpPr>
        <p:spPr>
          <a:xfrm>
            <a:off x="7533699" y="2431896"/>
            <a:ext cx="1610301" cy="23418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704658"/>
      </p:ext>
    </p:extLst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E3D390-E3C4-41C8-9B46-9172719B3862}"/>
              </a:ext>
            </a:extLst>
          </p:cNvPr>
          <p:cNvSpPr/>
          <p:nvPr/>
        </p:nvSpPr>
        <p:spPr>
          <a:xfrm>
            <a:off x="1560902" y="2544418"/>
            <a:ext cx="3510414" cy="15465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0E8347-34DD-4927-9C20-400E3599ADD7}"/>
              </a:ext>
            </a:extLst>
          </p:cNvPr>
          <p:cNvSpPr/>
          <p:nvPr/>
        </p:nvSpPr>
        <p:spPr>
          <a:xfrm>
            <a:off x="3615949" y="1835582"/>
            <a:ext cx="2524884" cy="18561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14AC9C-8893-4EF4-8CE1-4BA86848F357}"/>
              </a:ext>
            </a:extLst>
          </p:cNvPr>
          <p:cNvSpPr/>
          <p:nvPr/>
        </p:nvSpPr>
        <p:spPr>
          <a:xfrm>
            <a:off x="7248469" y="2341667"/>
            <a:ext cx="1895531" cy="2021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5335422"/>
      </p:ext>
    </p:extLst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791462-2BE1-42D2-B94A-6FC31841FFD4}"/>
              </a:ext>
            </a:extLst>
          </p:cNvPr>
          <p:cNvSpPr/>
          <p:nvPr/>
        </p:nvSpPr>
        <p:spPr>
          <a:xfrm>
            <a:off x="1619808" y="2255874"/>
            <a:ext cx="2247022" cy="23474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283BA4-9717-4A69-BB73-D935F5F502EE}"/>
              </a:ext>
            </a:extLst>
          </p:cNvPr>
          <p:cNvSpPr/>
          <p:nvPr/>
        </p:nvSpPr>
        <p:spPr>
          <a:xfrm>
            <a:off x="3206972" y="1623692"/>
            <a:ext cx="1351502" cy="20135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182654"/>
      </p:ext>
    </p:extLst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731737-1A5E-42E4-BB0E-1FAFA612ECA3}"/>
              </a:ext>
            </a:extLst>
          </p:cNvPr>
          <p:cNvSpPr/>
          <p:nvPr/>
        </p:nvSpPr>
        <p:spPr>
          <a:xfrm>
            <a:off x="1650095" y="1729877"/>
            <a:ext cx="3204979" cy="8359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168819"/>
      </p:ext>
    </p:extLst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1EDCE4-9C99-49A9-81B6-8E66A525CEFA}"/>
              </a:ext>
            </a:extLst>
          </p:cNvPr>
          <p:cNvSpPr/>
          <p:nvPr/>
        </p:nvSpPr>
        <p:spPr>
          <a:xfrm>
            <a:off x="1659592" y="2305686"/>
            <a:ext cx="2396063" cy="24429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EFCF636-A8A0-4FF6-B114-8C20B06F88ED}"/>
              </a:ext>
            </a:extLst>
          </p:cNvPr>
          <p:cNvSpPr/>
          <p:nvPr/>
        </p:nvSpPr>
        <p:spPr>
          <a:xfrm>
            <a:off x="3126258" y="2663847"/>
            <a:ext cx="3044359" cy="12825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5B5EAA-6786-4D73-BFD3-574DD7E17883}"/>
              </a:ext>
            </a:extLst>
          </p:cNvPr>
          <p:cNvSpPr/>
          <p:nvPr/>
        </p:nvSpPr>
        <p:spPr>
          <a:xfrm>
            <a:off x="7133251" y="1941663"/>
            <a:ext cx="1706336" cy="18870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964019"/>
      </p:ext>
    </p:extLst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3B730A-F925-4F2A-A233-3B6400286591}"/>
              </a:ext>
            </a:extLst>
          </p:cNvPr>
          <p:cNvSpPr/>
          <p:nvPr/>
        </p:nvSpPr>
        <p:spPr>
          <a:xfrm>
            <a:off x="1668401" y="1715382"/>
            <a:ext cx="1630034" cy="9194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BA4AA1-304B-41C8-BD87-AA8230FD8EB1}"/>
              </a:ext>
            </a:extLst>
          </p:cNvPr>
          <p:cNvSpPr/>
          <p:nvPr/>
        </p:nvSpPr>
        <p:spPr>
          <a:xfrm>
            <a:off x="4064268" y="1174171"/>
            <a:ext cx="3123297" cy="26057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3ED686-55A2-461C-97C3-73F08285D8C6}"/>
              </a:ext>
            </a:extLst>
          </p:cNvPr>
          <p:cNvSpPr/>
          <p:nvPr/>
        </p:nvSpPr>
        <p:spPr>
          <a:xfrm>
            <a:off x="6703656" y="2153587"/>
            <a:ext cx="1488667" cy="24041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3939968"/>
      </p:ext>
    </p:extLst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0C8BFE-19D1-49CE-BB8C-734E3892206B}"/>
              </a:ext>
            </a:extLst>
          </p:cNvPr>
          <p:cNvSpPr/>
          <p:nvPr/>
        </p:nvSpPr>
        <p:spPr>
          <a:xfrm>
            <a:off x="1329352" y="1560919"/>
            <a:ext cx="3335612" cy="27148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125230"/>
      </p:ext>
    </p:extLst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539FE6-EC5F-4764-A668-980333634921}"/>
              </a:ext>
            </a:extLst>
          </p:cNvPr>
          <p:cNvSpPr/>
          <p:nvPr/>
        </p:nvSpPr>
        <p:spPr>
          <a:xfrm>
            <a:off x="933116" y="1722622"/>
            <a:ext cx="936921" cy="1433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06FDBA-4CF0-43E3-8A02-F69286FDC0DB}"/>
              </a:ext>
            </a:extLst>
          </p:cNvPr>
          <p:cNvSpPr/>
          <p:nvPr/>
        </p:nvSpPr>
        <p:spPr>
          <a:xfrm>
            <a:off x="4483467" y="1100580"/>
            <a:ext cx="3641315" cy="1052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7925347"/>
      </p:ext>
    </p:extLst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5E276D-8621-4A97-9E35-11E7972177BB}"/>
              </a:ext>
            </a:extLst>
          </p:cNvPr>
          <p:cNvSpPr/>
          <p:nvPr/>
        </p:nvSpPr>
        <p:spPr>
          <a:xfrm>
            <a:off x="1826520" y="1231031"/>
            <a:ext cx="1073985" cy="12380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9559081"/>
      </p:ext>
    </p:extLst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4674BEE-FE4E-4E04-A72F-050D3AFEF58B}"/>
              </a:ext>
            </a:extLst>
          </p:cNvPr>
          <p:cNvSpPr/>
          <p:nvPr/>
        </p:nvSpPr>
        <p:spPr>
          <a:xfrm>
            <a:off x="1109728" y="1775548"/>
            <a:ext cx="1946250" cy="22330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76F509-96DB-4149-8FD3-6C2F5E069FD1}"/>
              </a:ext>
            </a:extLst>
          </p:cNvPr>
          <p:cNvSpPr/>
          <p:nvPr/>
        </p:nvSpPr>
        <p:spPr>
          <a:xfrm>
            <a:off x="3150139" y="2473885"/>
            <a:ext cx="1268121" cy="17042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78375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6A944F-2FCB-465C-B1C4-1C21108E1A7D}"/>
              </a:ext>
            </a:extLst>
          </p:cNvPr>
          <p:cNvSpPr/>
          <p:nvPr/>
        </p:nvSpPr>
        <p:spPr>
          <a:xfrm>
            <a:off x="1215685" y="1640734"/>
            <a:ext cx="3535968" cy="8381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36702"/>
      </p:ext>
    </p:extLst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39F7DD-146D-48B4-9880-A9601C63825E}"/>
              </a:ext>
            </a:extLst>
          </p:cNvPr>
          <p:cNvSpPr/>
          <p:nvPr/>
        </p:nvSpPr>
        <p:spPr>
          <a:xfrm>
            <a:off x="1783806" y="1770392"/>
            <a:ext cx="2410358" cy="19614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03BBE62-658C-46F5-8775-56F53F9C3FE2}"/>
              </a:ext>
            </a:extLst>
          </p:cNvPr>
          <p:cNvSpPr/>
          <p:nvPr/>
        </p:nvSpPr>
        <p:spPr>
          <a:xfrm>
            <a:off x="4254229" y="1316969"/>
            <a:ext cx="3575190" cy="20291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8EB8D71-5A7B-4233-B511-92A1258D5B56}"/>
              </a:ext>
            </a:extLst>
          </p:cNvPr>
          <p:cNvSpPr/>
          <p:nvPr/>
        </p:nvSpPr>
        <p:spPr>
          <a:xfrm>
            <a:off x="7439761" y="2252998"/>
            <a:ext cx="1704239" cy="13398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6860"/>
      </p:ext>
    </p:extLst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62EDE3-7EC2-4AB5-AB02-767003D422C4}"/>
              </a:ext>
            </a:extLst>
          </p:cNvPr>
          <p:cNvSpPr/>
          <p:nvPr/>
        </p:nvSpPr>
        <p:spPr>
          <a:xfrm>
            <a:off x="1012212" y="2576575"/>
            <a:ext cx="2784036" cy="1714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0AABBB-17CC-47E9-9568-3FCAC319D854}"/>
              </a:ext>
            </a:extLst>
          </p:cNvPr>
          <p:cNvSpPr/>
          <p:nvPr/>
        </p:nvSpPr>
        <p:spPr>
          <a:xfrm>
            <a:off x="3989233" y="1022281"/>
            <a:ext cx="2222170" cy="10521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9D8AB44-F7E8-4F3A-8F73-37B7C3D3DEB3}"/>
              </a:ext>
            </a:extLst>
          </p:cNvPr>
          <p:cNvSpPr/>
          <p:nvPr/>
        </p:nvSpPr>
        <p:spPr>
          <a:xfrm>
            <a:off x="6912263" y="1924262"/>
            <a:ext cx="2231737" cy="22411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748418"/>
      </p:ext>
    </p:extLst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0BF223-9440-484C-AA73-48BA090FB12F}"/>
              </a:ext>
            </a:extLst>
          </p:cNvPr>
          <p:cNvSpPr/>
          <p:nvPr/>
        </p:nvSpPr>
        <p:spPr>
          <a:xfrm>
            <a:off x="1031704" y="2718102"/>
            <a:ext cx="1878360" cy="23830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3388284"/>
      </p:ext>
    </p:extLst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F23A02-5D8F-4F87-B7CB-206CEE5C38FD}"/>
              </a:ext>
            </a:extLst>
          </p:cNvPr>
          <p:cNvSpPr/>
          <p:nvPr/>
        </p:nvSpPr>
        <p:spPr>
          <a:xfrm>
            <a:off x="1293441" y="2253872"/>
            <a:ext cx="2282807" cy="10256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F732AD1-F4B6-41FC-B48A-71F0C5F74DB2}"/>
              </a:ext>
            </a:extLst>
          </p:cNvPr>
          <p:cNvSpPr/>
          <p:nvPr/>
        </p:nvSpPr>
        <p:spPr>
          <a:xfrm>
            <a:off x="3649444" y="2632477"/>
            <a:ext cx="1251615" cy="18935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723406"/>
      </p:ext>
    </p:extLst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D4C40C-B9F8-4175-AFB1-FA68E4517054}"/>
              </a:ext>
            </a:extLst>
          </p:cNvPr>
          <p:cNvSpPr/>
          <p:nvPr/>
        </p:nvSpPr>
        <p:spPr>
          <a:xfrm>
            <a:off x="1386619" y="1880043"/>
            <a:ext cx="2250179" cy="23737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A95F82-C25B-4FF9-875E-327FFE455AE8}"/>
              </a:ext>
            </a:extLst>
          </p:cNvPr>
          <p:cNvSpPr/>
          <p:nvPr/>
        </p:nvSpPr>
        <p:spPr>
          <a:xfrm>
            <a:off x="3393492" y="2457897"/>
            <a:ext cx="2615945" cy="23817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371693"/>
      </p:ext>
    </p:extLst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1926A1-97B6-47FE-8E5F-88568A69CF32}"/>
              </a:ext>
            </a:extLst>
          </p:cNvPr>
          <p:cNvSpPr/>
          <p:nvPr/>
        </p:nvSpPr>
        <p:spPr>
          <a:xfrm>
            <a:off x="1198506" y="728234"/>
            <a:ext cx="2512364" cy="1867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E1008B-7C2B-4ED7-9623-3035171C50E1}"/>
              </a:ext>
            </a:extLst>
          </p:cNvPr>
          <p:cNvSpPr/>
          <p:nvPr/>
        </p:nvSpPr>
        <p:spPr>
          <a:xfrm>
            <a:off x="4182687" y="750476"/>
            <a:ext cx="3610803" cy="24661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355946"/>
      </p:ext>
    </p:extLst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C2D1CE-D1DD-451E-8859-A8C30B34601C}"/>
              </a:ext>
            </a:extLst>
          </p:cNvPr>
          <p:cNvSpPr/>
          <p:nvPr/>
        </p:nvSpPr>
        <p:spPr>
          <a:xfrm>
            <a:off x="1345128" y="1267977"/>
            <a:ext cx="2296546" cy="12358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5B11F5-AABE-4D1F-8ACC-B25F9C1180AE}"/>
              </a:ext>
            </a:extLst>
          </p:cNvPr>
          <p:cNvSpPr/>
          <p:nvPr/>
        </p:nvSpPr>
        <p:spPr>
          <a:xfrm>
            <a:off x="4223185" y="2175473"/>
            <a:ext cx="2966527" cy="11317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728946"/>
      </p:ext>
    </p:extLst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76264-00F7-417F-BE0A-CADBDF345BDF}"/>
              </a:ext>
            </a:extLst>
          </p:cNvPr>
          <p:cNvSpPr/>
          <p:nvPr/>
        </p:nvSpPr>
        <p:spPr>
          <a:xfrm>
            <a:off x="1153909" y="2660615"/>
            <a:ext cx="2818892" cy="11507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546139"/>
      </p:ext>
    </p:extLst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27F904-26D0-4972-9770-BA5EA5805FC3}"/>
              </a:ext>
            </a:extLst>
          </p:cNvPr>
          <p:cNvSpPr/>
          <p:nvPr/>
        </p:nvSpPr>
        <p:spPr>
          <a:xfrm>
            <a:off x="1328072" y="2077185"/>
            <a:ext cx="2980563" cy="19969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B48042-0ABF-4D86-93A4-9FC398F1D365}"/>
              </a:ext>
            </a:extLst>
          </p:cNvPr>
          <p:cNvSpPr/>
          <p:nvPr/>
        </p:nvSpPr>
        <p:spPr>
          <a:xfrm>
            <a:off x="4526295" y="993964"/>
            <a:ext cx="2620522" cy="20247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F85706-1CBB-4ECF-A8B5-0AB982E471D9}"/>
              </a:ext>
            </a:extLst>
          </p:cNvPr>
          <p:cNvSpPr/>
          <p:nvPr/>
        </p:nvSpPr>
        <p:spPr>
          <a:xfrm>
            <a:off x="7835563" y="759707"/>
            <a:ext cx="1308437" cy="12559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8304067"/>
      </p:ext>
    </p:extLst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2878CF7-AC6D-4B1C-BD33-4195338608F0}"/>
              </a:ext>
            </a:extLst>
          </p:cNvPr>
          <p:cNvSpPr/>
          <p:nvPr/>
        </p:nvSpPr>
        <p:spPr>
          <a:xfrm>
            <a:off x="1562604" y="1362587"/>
            <a:ext cx="978206" cy="2505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79159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F769C2-32A7-4841-984B-1065DFA586A9}"/>
              </a:ext>
            </a:extLst>
          </p:cNvPr>
          <p:cNvSpPr/>
          <p:nvPr/>
        </p:nvSpPr>
        <p:spPr>
          <a:xfrm>
            <a:off x="1229402" y="2601612"/>
            <a:ext cx="1849872" cy="19428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66788"/>
      </p:ext>
    </p:extLst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DE76FC-9421-4B39-BB89-1999DEA5F0C5}"/>
              </a:ext>
            </a:extLst>
          </p:cNvPr>
          <p:cNvSpPr/>
          <p:nvPr/>
        </p:nvSpPr>
        <p:spPr>
          <a:xfrm>
            <a:off x="1153965" y="2637017"/>
            <a:ext cx="3337400" cy="22030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06EC37-0225-40C9-BDD8-19520EFFCA70}"/>
              </a:ext>
            </a:extLst>
          </p:cNvPr>
          <p:cNvSpPr/>
          <p:nvPr/>
        </p:nvSpPr>
        <p:spPr>
          <a:xfrm>
            <a:off x="3701273" y="1693748"/>
            <a:ext cx="2091726" cy="7177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517921-91F5-47BE-BE16-9CFCB87B73A7}"/>
              </a:ext>
            </a:extLst>
          </p:cNvPr>
          <p:cNvSpPr/>
          <p:nvPr/>
        </p:nvSpPr>
        <p:spPr>
          <a:xfrm>
            <a:off x="6556765" y="932365"/>
            <a:ext cx="2587235" cy="2387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3686637"/>
      </p:ext>
    </p:extLst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DAD26E-5022-493D-8871-AFFFEB4C3925}"/>
              </a:ext>
            </a:extLst>
          </p:cNvPr>
          <p:cNvSpPr/>
          <p:nvPr/>
        </p:nvSpPr>
        <p:spPr>
          <a:xfrm>
            <a:off x="1762515" y="986055"/>
            <a:ext cx="3330817" cy="1992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DEA557-1E31-433C-8307-AC1F64F1B940}"/>
              </a:ext>
            </a:extLst>
          </p:cNvPr>
          <p:cNvSpPr/>
          <p:nvPr/>
        </p:nvSpPr>
        <p:spPr>
          <a:xfrm>
            <a:off x="4426250" y="865550"/>
            <a:ext cx="3504458" cy="19753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0975385"/>
      </p:ext>
    </p:extLst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D4C4E3-8BC8-4CE1-8CAB-B89C3C285253}"/>
              </a:ext>
            </a:extLst>
          </p:cNvPr>
          <p:cNvSpPr/>
          <p:nvPr/>
        </p:nvSpPr>
        <p:spPr>
          <a:xfrm>
            <a:off x="929594" y="2619478"/>
            <a:ext cx="3021397" cy="2558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62DA50-D30F-42CD-954B-DE7F4CC94A28}"/>
              </a:ext>
            </a:extLst>
          </p:cNvPr>
          <p:cNvSpPr/>
          <p:nvPr/>
        </p:nvSpPr>
        <p:spPr>
          <a:xfrm>
            <a:off x="3282599" y="1988288"/>
            <a:ext cx="2215412" cy="2630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195640"/>
      </p:ext>
    </p:extLst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B43D32E-9459-473B-972E-785541085708}"/>
              </a:ext>
            </a:extLst>
          </p:cNvPr>
          <p:cNvSpPr/>
          <p:nvPr/>
        </p:nvSpPr>
        <p:spPr>
          <a:xfrm>
            <a:off x="1246912" y="1114219"/>
            <a:ext cx="3423183" cy="2446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F6758B-FBD0-4154-B9DB-F91E116A9B95}"/>
              </a:ext>
            </a:extLst>
          </p:cNvPr>
          <p:cNvSpPr/>
          <p:nvPr/>
        </p:nvSpPr>
        <p:spPr>
          <a:xfrm>
            <a:off x="4006422" y="1077418"/>
            <a:ext cx="2613120" cy="24450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1376872"/>
      </p:ext>
    </p:extLst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980ED3-381F-4FC3-A0A1-16E7559A87A3}"/>
              </a:ext>
            </a:extLst>
          </p:cNvPr>
          <p:cNvSpPr/>
          <p:nvPr/>
        </p:nvSpPr>
        <p:spPr>
          <a:xfrm>
            <a:off x="1774553" y="1257826"/>
            <a:ext cx="1082390" cy="2309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DC15AB-C945-4EDC-BAD6-0C9AA5426F6E}"/>
              </a:ext>
            </a:extLst>
          </p:cNvPr>
          <p:cNvSpPr/>
          <p:nvPr/>
        </p:nvSpPr>
        <p:spPr>
          <a:xfrm>
            <a:off x="3777875" y="1930143"/>
            <a:ext cx="1033804" cy="17674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150600"/>
      </p:ext>
    </p:extLst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D1CBD1-43E1-450D-8356-1950E068AECF}"/>
              </a:ext>
            </a:extLst>
          </p:cNvPr>
          <p:cNvSpPr/>
          <p:nvPr/>
        </p:nvSpPr>
        <p:spPr>
          <a:xfrm>
            <a:off x="1205523" y="2495461"/>
            <a:ext cx="1227970" cy="15993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1537629"/>
      </p:ext>
    </p:extLst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33E5A-7680-4382-BD67-D6EA42F232FA}"/>
              </a:ext>
            </a:extLst>
          </p:cNvPr>
          <p:cNvSpPr/>
          <p:nvPr/>
        </p:nvSpPr>
        <p:spPr>
          <a:xfrm>
            <a:off x="1620484" y="2464483"/>
            <a:ext cx="2250851" cy="18512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929673"/>
      </p:ext>
    </p:extLst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14928C-28F8-4870-AA99-2D9F8DA8BD40}"/>
              </a:ext>
            </a:extLst>
          </p:cNvPr>
          <p:cNvSpPr/>
          <p:nvPr/>
        </p:nvSpPr>
        <p:spPr>
          <a:xfrm>
            <a:off x="1081297" y="1121962"/>
            <a:ext cx="2014164" cy="13861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83BD94-FAD1-4B3F-AE7B-8E5A5F1B8389}"/>
              </a:ext>
            </a:extLst>
          </p:cNvPr>
          <p:cNvSpPr/>
          <p:nvPr/>
        </p:nvSpPr>
        <p:spPr>
          <a:xfrm>
            <a:off x="4196071" y="783721"/>
            <a:ext cx="3451234" cy="15530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454442"/>
      </p:ext>
    </p:extLst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05021D-488F-485B-B4EB-8BCAE82EA78E}"/>
              </a:ext>
            </a:extLst>
          </p:cNvPr>
          <p:cNvSpPr/>
          <p:nvPr/>
        </p:nvSpPr>
        <p:spPr>
          <a:xfrm>
            <a:off x="1674285" y="1644556"/>
            <a:ext cx="3564278" cy="15559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DFECA3-3E97-45A8-B1D5-10A5B377C122}"/>
              </a:ext>
            </a:extLst>
          </p:cNvPr>
          <p:cNvSpPr/>
          <p:nvPr/>
        </p:nvSpPr>
        <p:spPr>
          <a:xfrm>
            <a:off x="3585878" y="2143205"/>
            <a:ext cx="1143402" cy="24918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0028941"/>
      </p:ext>
    </p:extLst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8863E3-6A03-454F-AAC6-FA3D212637BB}"/>
              </a:ext>
            </a:extLst>
          </p:cNvPr>
          <p:cNvSpPr/>
          <p:nvPr/>
        </p:nvSpPr>
        <p:spPr>
          <a:xfrm>
            <a:off x="1401086" y="2250764"/>
            <a:ext cx="2745210" cy="16181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90B58D-42CD-4179-AE65-FD06A3F8CA7C}"/>
              </a:ext>
            </a:extLst>
          </p:cNvPr>
          <p:cNvSpPr/>
          <p:nvPr/>
        </p:nvSpPr>
        <p:spPr>
          <a:xfrm>
            <a:off x="4203946" y="1195082"/>
            <a:ext cx="1804216" cy="19490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432608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FEC4B4-FD2C-485E-927B-29D96C0A5CA5}"/>
              </a:ext>
            </a:extLst>
          </p:cNvPr>
          <p:cNvSpPr/>
          <p:nvPr/>
        </p:nvSpPr>
        <p:spPr>
          <a:xfrm>
            <a:off x="1135917" y="1583095"/>
            <a:ext cx="1908280" cy="2384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49CA3-6E7E-4F95-931F-6C38A272BCA9}"/>
              </a:ext>
            </a:extLst>
          </p:cNvPr>
          <p:cNvSpPr/>
          <p:nvPr/>
        </p:nvSpPr>
        <p:spPr>
          <a:xfrm>
            <a:off x="3959531" y="870943"/>
            <a:ext cx="1313166" cy="13750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7524819"/>
      </p:ext>
    </p:extLst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8C0C16-61E3-413F-9AD4-C450DB3DEC8F}"/>
              </a:ext>
            </a:extLst>
          </p:cNvPr>
          <p:cNvSpPr/>
          <p:nvPr/>
        </p:nvSpPr>
        <p:spPr>
          <a:xfrm>
            <a:off x="1785445" y="1186960"/>
            <a:ext cx="3346956" cy="9264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03A8E73-2659-4BFF-AF65-275642F5233A}"/>
              </a:ext>
            </a:extLst>
          </p:cNvPr>
          <p:cNvSpPr/>
          <p:nvPr/>
        </p:nvSpPr>
        <p:spPr>
          <a:xfrm>
            <a:off x="4541860" y="1388451"/>
            <a:ext cx="1402466" cy="22290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9337C2-7F72-4DBC-B1F9-9F8C2D726FD5}"/>
              </a:ext>
            </a:extLst>
          </p:cNvPr>
          <p:cNvSpPr/>
          <p:nvPr/>
        </p:nvSpPr>
        <p:spPr>
          <a:xfrm>
            <a:off x="7786136" y="2055259"/>
            <a:ext cx="1357864" cy="20241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358612"/>
      </p:ext>
    </p:extLst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28C823-5AA3-4E19-B749-25AFC2C55985}"/>
              </a:ext>
            </a:extLst>
          </p:cNvPr>
          <p:cNvSpPr/>
          <p:nvPr/>
        </p:nvSpPr>
        <p:spPr>
          <a:xfrm>
            <a:off x="966505" y="1186233"/>
            <a:ext cx="2276553" cy="9418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574991"/>
      </p:ext>
    </p:extLst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61C47D-C032-4D5B-8966-0829DE93F01B}"/>
              </a:ext>
            </a:extLst>
          </p:cNvPr>
          <p:cNvSpPr/>
          <p:nvPr/>
        </p:nvSpPr>
        <p:spPr>
          <a:xfrm>
            <a:off x="1345315" y="1922209"/>
            <a:ext cx="932257" cy="13786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6016568"/>
      </p:ext>
    </p:extLst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A9769B-3503-45B1-8952-FD71B215E815}"/>
              </a:ext>
            </a:extLst>
          </p:cNvPr>
          <p:cNvSpPr/>
          <p:nvPr/>
        </p:nvSpPr>
        <p:spPr>
          <a:xfrm>
            <a:off x="1049451" y="1334505"/>
            <a:ext cx="1956674" cy="13539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830919"/>
      </p:ext>
    </p:extLst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2F8D1F-8C99-4653-8BF3-1E3BB39A0650}"/>
              </a:ext>
            </a:extLst>
          </p:cNvPr>
          <p:cNvSpPr/>
          <p:nvPr/>
        </p:nvSpPr>
        <p:spPr>
          <a:xfrm>
            <a:off x="994677" y="2106466"/>
            <a:ext cx="3390673" cy="9823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63559"/>
      </p:ext>
    </p:extLst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07564D-6114-4BAB-933D-27651A975385}"/>
              </a:ext>
            </a:extLst>
          </p:cNvPr>
          <p:cNvSpPr/>
          <p:nvPr/>
        </p:nvSpPr>
        <p:spPr>
          <a:xfrm>
            <a:off x="1792148" y="1972340"/>
            <a:ext cx="3093714" cy="23447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2066469"/>
      </p:ext>
    </p:extLst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0E4A45-B304-43AF-AC1E-08E5B9C3B927}"/>
              </a:ext>
            </a:extLst>
          </p:cNvPr>
          <p:cNvSpPr/>
          <p:nvPr/>
        </p:nvSpPr>
        <p:spPr>
          <a:xfrm>
            <a:off x="1683276" y="796542"/>
            <a:ext cx="1896347" cy="15924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451F9F-38CA-4A69-BD1A-F256E7FE201B}"/>
              </a:ext>
            </a:extLst>
          </p:cNvPr>
          <p:cNvSpPr/>
          <p:nvPr/>
        </p:nvSpPr>
        <p:spPr>
          <a:xfrm>
            <a:off x="3106990" y="2363295"/>
            <a:ext cx="3447999" cy="26711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9168754"/>
      </p:ext>
    </p:extLst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B3DEE4-0230-4D4D-A8A1-B88DE9C2BD08}"/>
              </a:ext>
            </a:extLst>
          </p:cNvPr>
          <p:cNvSpPr/>
          <p:nvPr/>
        </p:nvSpPr>
        <p:spPr>
          <a:xfrm>
            <a:off x="1064086" y="2163391"/>
            <a:ext cx="2772298" cy="25850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610230"/>
      </p:ext>
    </p:extLst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9EDFC5-3B61-40C9-8311-802B3CBB1BC3}"/>
              </a:ext>
            </a:extLst>
          </p:cNvPr>
          <p:cNvSpPr/>
          <p:nvPr/>
        </p:nvSpPr>
        <p:spPr>
          <a:xfrm>
            <a:off x="917071" y="2713190"/>
            <a:ext cx="1481387" cy="18109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DD00BB9-64AC-44C1-B1ED-82961D2A1CC8}"/>
              </a:ext>
            </a:extLst>
          </p:cNvPr>
          <p:cNvSpPr/>
          <p:nvPr/>
        </p:nvSpPr>
        <p:spPr>
          <a:xfrm>
            <a:off x="4296219" y="1728201"/>
            <a:ext cx="2040083" cy="1215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855236"/>
      </p:ext>
    </p:extLst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E30150-49EC-42B6-AFA6-E2335708AA88}"/>
              </a:ext>
            </a:extLst>
          </p:cNvPr>
          <p:cNvSpPr/>
          <p:nvPr/>
        </p:nvSpPr>
        <p:spPr>
          <a:xfrm>
            <a:off x="1087544" y="2131410"/>
            <a:ext cx="2685359" cy="18970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2CCFE9-28B9-486C-B8B8-2F860A101E1E}"/>
              </a:ext>
            </a:extLst>
          </p:cNvPr>
          <p:cNvSpPr/>
          <p:nvPr/>
        </p:nvSpPr>
        <p:spPr>
          <a:xfrm>
            <a:off x="3922187" y="1552394"/>
            <a:ext cx="975736" cy="14782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97487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BA1365-9F49-4919-8E16-46CA9E05EE15}"/>
              </a:ext>
            </a:extLst>
          </p:cNvPr>
          <p:cNvSpPr/>
          <p:nvPr/>
        </p:nvSpPr>
        <p:spPr>
          <a:xfrm>
            <a:off x="1338709" y="753249"/>
            <a:ext cx="2110379" cy="15628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11B363-21A2-429C-AEC8-B9529F775CDB}"/>
              </a:ext>
            </a:extLst>
          </p:cNvPr>
          <p:cNvSpPr/>
          <p:nvPr/>
        </p:nvSpPr>
        <p:spPr>
          <a:xfrm>
            <a:off x="2978281" y="2366779"/>
            <a:ext cx="1462584" cy="15187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D254F79-6A2C-419D-9BD4-695ABD7E844A}"/>
              </a:ext>
            </a:extLst>
          </p:cNvPr>
          <p:cNvSpPr/>
          <p:nvPr/>
        </p:nvSpPr>
        <p:spPr>
          <a:xfrm>
            <a:off x="7836961" y="954136"/>
            <a:ext cx="1307039" cy="17756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987147"/>
      </p:ext>
    </p:extLst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7C9E45-0607-4EEE-A067-8C385C60EE02}"/>
              </a:ext>
            </a:extLst>
          </p:cNvPr>
          <p:cNvSpPr/>
          <p:nvPr/>
        </p:nvSpPr>
        <p:spPr>
          <a:xfrm>
            <a:off x="1630634" y="2735135"/>
            <a:ext cx="2832430" cy="25294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503991"/>
      </p:ext>
    </p:extLst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1FB488-EFB4-4818-BB4E-B40108D2BC23}"/>
              </a:ext>
            </a:extLst>
          </p:cNvPr>
          <p:cNvSpPr/>
          <p:nvPr/>
        </p:nvSpPr>
        <p:spPr>
          <a:xfrm>
            <a:off x="1773574" y="2010406"/>
            <a:ext cx="3443985" cy="23872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8A1E27-44C0-4A99-9925-04AB962273F5}"/>
              </a:ext>
            </a:extLst>
          </p:cNvPr>
          <p:cNvSpPr/>
          <p:nvPr/>
        </p:nvSpPr>
        <p:spPr>
          <a:xfrm>
            <a:off x="4114618" y="1318083"/>
            <a:ext cx="2372220" cy="11300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FF311F-A171-41A0-941A-019B83528E0E}"/>
              </a:ext>
            </a:extLst>
          </p:cNvPr>
          <p:cNvSpPr/>
          <p:nvPr/>
        </p:nvSpPr>
        <p:spPr>
          <a:xfrm>
            <a:off x="7405193" y="1246553"/>
            <a:ext cx="1738807" cy="20812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8661647"/>
      </p:ext>
    </p:extLst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887269-367C-435A-81D2-0E58B885FF25}"/>
              </a:ext>
            </a:extLst>
          </p:cNvPr>
          <p:cNvSpPr/>
          <p:nvPr/>
        </p:nvSpPr>
        <p:spPr>
          <a:xfrm>
            <a:off x="1091260" y="1889880"/>
            <a:ext cx="3469766" cy="9809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4650418"/>
      </p:ext>
    </p:extLst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0C61A7-5CD7-47C5-A2E2-44CB9054B6CF}"/>
              </a:ext>
            </a:extLst>
          </p:cNvPr>
          <p:cNvSpPr/>
          <p:nvPr/>
        </p:nvSpPr>
        <p:spPr>
          <a:xfrm>
            <a:off x="1036360" y="1566033"/>
            <a:ext cx="2030295" cy="22861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9090993"/>
      </p:ext>
    </p:extLst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C9DD8A-3640-40C8-B330-DAD90D9333C4}"/>
              </a:ext>
            </a:extLst>
          </p:cNvPr>
          <p:cNvSpPr/>
          <p:nvPr/>
        </p:nvSpPr>
        <p:spPr>
          <a:xfrm>
            <a:off x="1630279" y="1597777"/>
            <a:ext cx="2268446" cy="2590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963607-D27F-40EB-B09D-182928F206BC}"/>
              </a:ext>
            </a:extLst>
          </p:cNvPr>
          <p:cNvSpPr/>
          <p:nvPr/>
        </p:nvSpPr>
        <p:spPr>
          <a:xfrm>
            <a:off x="3914577" y="1348523"/>
            <a:ext cx="2370710" cy="817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3CAA3A3-BF71-42F9-8BF7-FBD6EECB64AF}"/>
              </a:ext>
            </a:extLst>
          </p:cNvPr>
          <p:cNvSpPr/>
          <p:nvPr/>
        </p:nvSpPr>
        <p:spPr>
          <a:xfrm>
            <a:off x="6530975" y="1051134"/>
            <a:ext cx="2024156" cy="8994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105893"/>
      </p:ext>
    </p:extLst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304447-68B6-4353-8C3C-0FA01AC87A0D}"/>
              </a:ext>
            </a:extLst>
          </p:cNvPr>
          <p:cNvSpPr/>
          <p:nvPr/>
        </p:nvSpPr>
        <p:spPr>
          <a:xfrm>
            <a:off x="1004515" y="962596"/>
            <a:ext cx="1303276" cy="1072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970889"/>
      </p:ext>
    </p:extLst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AC664D-5166-4C71-A1A1-8BE3EB0CAE11}"/>
              </a:ext>
            </a:extLst>
          </p:cNvPr>
          <p:cNvSpPr/>
          <p:nvPr/>
        </p:nvSpPr>
        <p:spPr>
          <a:xfrm>
            <a:off x="934440" y="808271"/>
            <a:ext cx="3034332" cy="14645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ADA6CC1-5F5B-45E2-8BE0-D28DD1BE654D}"/>
              </a:ext>
            </a:extLst>
          </p:cNvPr>
          <p:cNvSpPr/>
          <p:nvPr/>
        </p:nvSpPr>
        <p:spPr>
          <a:xfrm>
            <a:off x="2843236" y="2307065"/>
            <a:ext cx="1935263" cy="14704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5912784"/>
      </p:ext>
    </p:extLst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EF173F-DBFB-4C10-AFFC-8B5CA018B043}"/>
              </a:ext>
            </a:extLst>
          </p:cNvPr>
          <p:cNvSpPr/>
          <p:nvPr/>
        </p:nvSpPr>
        <p:spPr>
          <a:xfrm>
            <a:off x="1408515" y="1045037"/>
            <a:ext cx="2514013" cy="24729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EB64C0-3BCB-4325-B026-FA29AA26EAFF}"/>
              </a:ext>
            </a:extLst>
          </p:cNvPr>
          <p:cNvSpPr/>
          <p:nvPr/>
        </p:nvSpPr>
        <p:spPr>
          <a:xfrm>
            <a:off x="4011897" y="1839285"/>
            <a:ext cx="2919854" cy="7152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952419"/>
      </p:ext>
    </p:extLst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64710A-3E8C-4176-A7FF-4751DDC69527}"/>
              </a:ext>
            </a:extLst>
          </p:cNvPr>
          <p:cNvSpPr/>
          <p:nvPr/>
        </p:nvSpPr>
        <p:spPr>
          <a:xfrm>
            <a:off x="1436283" y="1245393"/>
            <a:ext cx="1551833" cy="20006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1869A91-0261-414F-93C0-CC3B0FC1C2DB}"/>
              </a:ext>
            </a:extLst>
          </p:cNvPr>
          <p:cNvSpPr/>
          <p:nvPr/>
        </p:nvSpPr>
        <p:spPr>
          <a:xfrm>
            <a:off x="3035515" y="1777161"/>
            <a:ext cx="1411559" cy="11425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16474"/>
      </p:ext>
    </p:extLst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84A4A8-B425-4D86-847B-99EBC7007C78}"/>
              </a:ext>
            </a:extLst>
          </p:cNvPr>
          <p:cNvSpPr/>
          <p:nvPr/>
        </p:nvSpPr>
        <p:spPr>
          <a:xfrm>
            <a:off x="1502721" y="1223239"/>
            <a:ext cx="3522521" cy="1429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9B5EFD-5315-43DD-AA9D-D73B22E842CA}"/>
              </a:ext>
            </a:extLst>
          </p:cNvPr>
          <p:cNvSpPr/>
          <p:nvPr/>
        </p:nvSpPr>
        <p:spPr>
          <a:xfrm>
            <a:off x="3768354" y="1115911"/>
            <a:ext cx="2180510" cy="20687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D838B3-20EA-44B5-A5BE-AAAF69989894}"/>
              </a:ext>
            </a:extLst>
          </p:cNvPr>
          <p:cNvSpPr/>
          <p:nvPr/>
        </p:nvSpPr>
        <p:spPr>
          <a:xfrm>
            <a:off x="7451437" y="2366270"/>
            <a:ext cx="1571140" cy="22761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611465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E3B47A-6D9F-4BBE-A0D2-2E7E7E31EEFF}"/>
              </a:ext>
            </a:extLst>
          </p:cNvPr>
          <p:cNvSpPr/>
          <p:nvPr/>
        </p:nvSpPr>
        <p:spPr>
          <a:xfrm>
            <a:off x="1076519" y="2302005"/>
            <a:ext cx="1003063" cy="22511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BD07F7-E3DF-4883-8A4C-C6F382BB2948}"/>
              </a:ext>
            </a:extLst>
          </p:cNvPr>
          <p:cNvSpPr/>
          <p:nvPr/>
        </p:nvSpPr>
        <p:spPr>
          <a:xfrm>
            <a:off x="4452754" y="1030333"/>
            <a:ext cx="2400847" cy="10481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1313284-69D2-421B-BDEC-F1DFD8F955DC}"/>
              </a:ext>
            </a:extLst>
          </p:cNvPr>
          <p:cNvSpPr/>
          <p:nvPr/>
        </p:nvSpPr>
        <p:spPr>
          <a:xfrm>
            <a:off x="7140810" y="1159794"/>
            <a:ext cx="2003190" cy="20302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60205"/>
      </p:ext>
    </p:extLst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7D449D-C8CC-4DE5-AA61-4B0106A7C943}"/>
              </a:ext>
            </a:extLst>
          </p:cNvPr>
          <p:cNvSpPr/>
          <p:nvPr/>
        </p:nvSpPr>
        <p:spPr>
          <a:xfrm>
            <a:off x="1460021" y="2450101"/>
            <a:ext cx="2356583" cy="22151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B1E6C5-3A8E-400B-973E-B9878CB4389C}"/>
              </a:ext>
            </a:extLst>
          </p:cNvPr>
          <p:cNvSpPr/>
          <p:nvPr/>
        </p:nvSpPr>
        <p:spPr>
          <a:xfrm>
            <a:off x="3045545" y="1327688"/>
            <a:ext cx="2338323" cy="24925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1942091"/>
      </p:ext>
    </p:extLst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8A3BB1-2BDE-410F-A68E-D4F41A59865B}"/>
              </a:ext>
            </a:extLst>
          </p:cNvPr>
          <p:cNvSpPr/>
          <p:nvPr/>
        </p:nvSpPr>
        <p:spPr>
          <a:xfrm>
            <a:off x="1456433" y="2005988"/>
            <a:ext cx="2843261" cy="26247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2595099"/>
      </p:ext>
    </p:extLst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E4B18E-FD05-42B4-BA37-46DC226F1F50}"/>
              </a:ext>
            </a:extLst>
          </p:cNvPr>
          <p:cNvSpPr/>
          <p:nvPr/>
        </p:nvSpPr>
        <p:spPr>
          <a:xfrm>
            <a:off x="1388708" y="2459751"/>
            <a:ext cx="2015292" cy="15114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5178EF-2C03-4BAB-B0C8-98FB847800EA}"/>
              </a:ext>
            </a:extLst>
          </p:cNvPr>
          <p:cNvSpPr/>
          <p:nvPr/>
        </p:nvSpPr>
        <p:spPr>
          <a:xfrm>
            <a:off x="3866759" y="2061101"/>
            <a:ext cx="1499246" cy="23906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088344-69EF-416E-9593-06B3DE3DDF58}"/>
              </a:ext>
            </a:extLst>
          </p:cNvPr>
          <p:cNvSpPr/>
          <p:nvPr/>
        </p:nvSpPr>
        <p:spPr>
          <a:xfrm>
            <a:off x="6972536" y="2484272"/>
            <a:ext cx="2024594" cy="20663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9080"/>
      </p:ext>
    </p:extLst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30D622-0DEC-4457-9619-5F2FCBAD21A4}"/>
              </a:ext>
            </a:extLst>
          </p:cNvPr>
          <p:cNvSpPr/>
          <p:nvPr/>
        </p:nvSpPr>
        <p:spPr>
          <a:xfrm>
            <a:off x="946963" y="1460405"/>
            <a:ext cx="1208805" cy="7520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6EC8FCA-862E-4F1E-9820-2DF70FD515F5}"/>
              </a:ext>
            </a:extLst>
          </p:cNvPr>
          <p:cNvSpPr/>
          <p:nvPr/>
        </p:nvSpPr>
        <p:spPr>
          <a:xfrm>
            <a:off x="4511205" y="1785787"/>
            <a:ext cx="1625320" cy="247781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536294"/>
      </p:ext>
    </p:extLst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233040-F6FD-4A10-8147-B00C07F16951}"/>
              </a:ext>
            </a:extLst>
          </p:cNvPr>
          <p:cNvSpPr/>
          <p:nvPr/>
        </p:nvSpPr>
        <p:spPr>
          <a:xfrm>
            <a:off x="1196646" y="699064"/>
            <a:ext cx="1667730" cy="18676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E6B653-CB32-4951-91E0-D891AC0CB475}"/>
              </a:ext>
            </a:extLst>
          </p:cNvPr>
          <p:cNvSpPr/>
          <p:nvPr/>
        </p:nvSpPr>
        <p:spPr>
          <a:xfrm>
            <a:off x="2873327" y="1970424"/>
            <a:ext cx="2410080" cy="10620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5397243"/>
      </p:ext>
    </p:extLst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2B2499-3B40-4F42-B2BE-0C651248525E}"/>
              </a:ext>
            </a:extLst>
          </p:cNvPr>
          <p:cNvSpPr/>
          <p:nvPr/>
        </p:nvSpPr>
        <p:spPr>
          <a:xfrm>
            <a:off x="1348812" y="2176943"/>
            <a:ext cx="3329920" cy="12711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B3FB1A-03FA-4F3B-9000-93594BE609F9}"/>
              </a:ext>
            </a:extLst>
          </p:cNvPr>
          <p:cNvSpPr/>
          <p:nvPr/>
        </p:nvSpPr>
        <p:spPr>
          <a:xfrm>
            <a:off x="3022986" y="1851892"/>
            <a:ext cx="1807897" cy="21297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0264786"/>
      </p:ext>
    </p:extLst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A6C481-6976-43B9-A4F8-AA69AF08D88B}"/>
              </a:ext>
            </a:extLst>
          </p:cNvPr>
          <p:cNvSpPr/>
          <p:nvPr/>
        </p:nvSpPr>
        <p:spPr>
          <a:xfrm>
            <a:off x="1633796" y="1268222"/>
            <a:ext cx="2763828" cy="1334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5541B83-8CFF-4D84-BA58-81D545DB8158}"/>
              </a:ext>
            </a:extLst>
          </p:cNvPr>
          <p:cNvSpPr/>
          <p:nvPr/>
        </p:nvSpPr>
        <p:spPr>
          <a:xfrm>
            <a:off x="3701824" y="2642926"/>
            <a:ext cx="3033839" cy="25579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71399"/>
      </p:ext>
    </p:extLst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4896F0-A9AF-464B-AED8-31E1958CFEDC}"/>
              </a:ext>
            </a:extLst>
          </p:cNvPr>
          <p:cNvSpPr/>
          <p:nvPr/>
        </p:nvSpPr>
        <p:spPr>
          <a:xfrm>
            <a:off x="1727665" y="799900"/>
            <a:ext cx="3143376" cy="18877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2053359"/>
      </p:ext>
    </p:extLst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FA4870-CF78-45AC-B819-8320B38261F4}"/>
              </a:ext>
            </a:extLst>
          </p:cNvPr>
          <p:cNvSpPr/>
          <p:nvPr/>
        </p:nvSpPr>
        <p:spPr>
          <a:xfrm>
            <a:off x="1250573" y="1056740"/>
            <a:ext cx="2311362" cy="24901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707186"/>
      </p:ext>
    </p:extLst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4E152F-FA55-4DFF-BF6D-1DA82B5871F2}"/>
              </a:ext>
            </a:extLst>
          </p:cNvPr>
          <p:cNvSpPr/>
          <p:nvPr/>
        </p:nvSpPr>
        <p:spPr>
          <a:xfrm>
            <a:off x="1690416" y="2643962"/>
            <a:ext cx="2054044" cy="8899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E9A54A-F19C-4E67-984B-249390437DE6}"/>
              </a:ext>
            </a:extLst>
          </p:cNvPr>
          <p:cNvSpPr/>
          <p:nvPr/>
        </p:nvSpPr>
        <p:spPr>
          <a:xfrm>
            <a:off x="4443207" y="2470914"/>
            <a:ext cx="1266943" cy="26841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7824EF-19B3-473C-B3C5-C01AB656447A}"/>
              </a:ext>
            </a:extLst>
          </p:cNvPr>
          <p:cNvSpPr/>
          <p:nvPr/>
        </p:nvSpPr>
        <p:spPr>
          <a:xfrm>
            <a:off x="7840645" y="2144128"/>
            <a:ext cx="1303355" cy="1692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894391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18C852-3194-4162-84D5-60D5BE52CD6A}"/>
              </a:ext>
            </a:extLst>
          </p:cNvPr>
          <p:cNvSpPr/>
          <p:nvPr/>
        </p:nvSpPr>
        <p:spPr>
          <a:xfrm>
            <a:off x="1168500" y="2203483"/>
            <a:ext cx="3622047" cy="10013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82EFD9-C4B6-42C8-BDB6-E534F125259B}"/>
              </a:ext>
            </a:extLst>
          </p:cNvPr>
          <p:cNvSpPr/>
          <p:nvPr/>
        </p:nvSpPr>
        <p:spPr>
          <a:xfrm>
            <a:off x="3849499" y="1030083"/>
            <a:ext cx="3238207" cy="1711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AE98A9-AC39-45B2-A15E-A5E5D82044EB}"/>
              </a:ext>
            </a:extLst>
          </p:cNvPr>
          <p:cNvSpPr/>
          <p:nvPr/>
        </p:nvSpPr>
        <p:spPr>
          <a:xfrm>
            <a:off x="7608257" y="2364224"/>
            <a:ext cx="1232551" cy="16881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979777"/>
      </p:ext>
    </p:extLst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632DB9-F277-4695-9961-8CDEB6FB8648}"/>
              </a:ext>
            </a:extLst>
          </p:cNvPr>
          <p:cNvSpPr/>
          <p:nvPr/>
        </p:nvSpPr>
        <p:spPr>
          <a:xfrm>
            <a:off x="1157087" y="932487"/>
            <a:ext cx="2715468" cy="13764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580E04-5CCD-4CA7-90ED-4AC8B2518AAC}"/>
              </a:ext>
            </a:extLst>
          </p:cNvPr>
          <p:cNvSpPr/>
          <p:nvPr/>
        </p:nvSpPr>
        <p:spPr>
          <a:xfrm>
            <a:off x="4442639" y="2037470"/>
            <a:ext cx="2099626" cy="27334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64E8524-B227-4A5E-8E73-FD359FD0ADAA}"/>
              </a:ext>
            </a:extLst>
          </p:cNvPr>
          <p:cNvSpPr/>
          <p:nvPr/>
        </p:nvSpPr>
        <p:spPr>
          <a:xfrm>
            <a:off x="7092597" y="855485"/>
            <a:ext cx="2051403" cy="25068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650529"/>
      </p:ext>
    </p:extLst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0D79F6-2848-4367-8A74-B93768BA54DB}"/>
              </a:ext>
            </a:extLst>
          </p:cNvPr>
          <p:cNvSpPr/>
          <p:nvPr/>
        </p:nvSpPr>
        <p:spPr>
          <a:xfrm>
            <a:off x="1506161" y="2578158"/>
            <a:ext cx="2573390" cy="15247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897477"/>
      </p:ext>
    </p:extLst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DCA477-3ABD-4777-B75F-565C0BD48ACC}"/>
              </a:ext>
            </a:extLst>
          </p:cNvPr>
          <p:cNvSpPr/>
          <p:nvPr/>
        </p:nvSpPr>
        <p:spPr>
          <a:xfrm>
            <a:off x="1409744" y="1618061"/>
            <a:ext cx="3506838" cy="19306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2205D7-B34C-49D4-9069-0EA2C541B153}"/>
              </a:ext>
            </a:extLst>
          </p:cNvPr>
          <p:cNvSpPr/>
          <p:nvPr/>
        </p:nvSpPr>
        <p:spPr>
          <a:xfrm>
            <a:off x="3848227" y="2290856"/>
            <a:ext cx="3656095" cy="24571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87A45C5-CB33-4842-8CB0-03415FBE7C4E}"/>
              </a:ext>
            </a:extLst>
          </p:cNvPr>
          <p:cNvSpPr/>
          <p:nvPr/>
        </p:nvSpPr>
        <p:spPr>
          <a:xfrm>
            <a:off x="7988698" y="1006055"/>
            <a:ext cx="1155302" cy="26863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969502"/>
      </p:ext>
    </p:extLst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FAC9B4-03E9-4214-A4E3-4BEAA2B5AAE1}"/>
              </a:ext>
            </a:extLst>
          </p:cNvPr>
          <p:cNvSpPr/>
          <p:nvPr/>
        </p:nvSpPr>
        <p:spPr>
          <a:xfrm>
            <a:off x="1343273" y="1067222"/>
            <a:ext cx="2522490" cy="18277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480175-A4EF-45C5-BF38-E2FDE05EA425}"/>
              </a:ext>
            </a:extLst>
          </p:cNvPr>
          <p:cNvSpPr/>
          <p:nvPr/>
        </p:nvSpPr>
        <p:spPr>
          <a:xfrm>
            <a:off x="2856059" y="2270910"/>
            <a:ext cx="1025991" cy="19227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38C9778-9BA0-485E-840B-6B98CF6E2AEB}"/>
              </a:ext>
            </a:extLst>
          </p:cNvPr>
          <p:cNvSpPr/>
          <p:nvPr/>
        </p:nvSpPr>
        <p:spPr>
          <a:xfrm>
            <a:off x="6913384" y="2719978"/>
            <a:ext cx="2230616" cy="24517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46012"/>
      </p:ext>
    </p:extLst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5E5C25-AA21-467E-AE6B-78626DC63E04}"/>
              </a:ext>
            </a:extLst>
          </p:cNvPr>
          <p:cNvSpPr/>
          <p:nvPr/>
        </p:nvSpPr>
        <p:spPr>
          <a:xfrm>
            <a:off x="1738680" y="1033048"/>
            <a:ext cx="2913333" cy="10386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BAFFD8-071F-4DE6-8A60-53E2E65C57BB}"/>
              </a:ext>
            </a:extLst>
          </p:cNvPr>
          <p:cNvSpPr/>
          <p:nvPr/>
        </p:nvSpPr>
        <p:spPr>
          <a:xfrm>
            <a:off x="4554508" y="843500"/>
            <a:ext cx="1394237" cy="20215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449571"/>
      </p:ext>
    </p:extLst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BACAB9-74E1-4D99-B8DF-340AE27F975E}"/>
              </a:ext>
            </a:extLst>
          </p:cNvPr>
          <p:cNvSpPr/>
          <p:nvPr/>
        </p:nvSpPr>
        <p:spPr>
          <a:xfrm>
            <a:off x="1547833" y="2082565"/>
            <a:ext cx="2043660" cy="13802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4C4D95-1483-4985-88F2-26CE45F896DC}"/>
              </a:ext>
            </a:extLst>
          </p:cNvPr>
          <p:cNvSpPr/>
          <p:nvPr/>
        </p:nvSpPr>
        <p:spPr>
          <a:xfrm>
            <a:off x="3065124" y="2124206"/>
            <a:ext cx="3256076" cy="19877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399581"/>
      </p:ext>
    </p:extLst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BCDD65-4776-4757-A559-746A2091D68E}"/>
              </a:ext>
            </a:extLst>
          </p:cNvPr>
          <p:cNvSpPr/>
          <p:nvPr/>
        </p:nvSpPr>
        <p:spPr>
          <a:xfrm>
            <a:off x="1242192" y="1885885"/>
            <a:ext cx="996381" cy="20610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21EA7B8-135B-489A-A533-B28F7828FF10}"/>
              </a:ext>
            </a:extLst>
          </p:cNvPr>
          <p:cNvSpPr/>
          <p:nvPr/>
        </p:nvSpPr>
        <p:spPr>
          <a:xfrm>
            <a:off x="2885670" y="2053355"/>
            <a:ext cx="985211" cy="17739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886546-B768-40DD-80E9-88C97210ABD3}"/>
              </a:ext>
            </a:extLst>
          </p:cNvPr>
          <p:cNvSpPr/>
          <p:nvPr/>
        </p:nvSpPr>
        <p:spPr>
          <a:xfrm>
            <a:off x="6836197" y="2119910"/>
            <a:ext cx="2307803" cy="17223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894544"/>
      </p:ext>
    </p:extLst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6F97A4-FD63-43BD-A8EE-48045DB40FD6}"/>
              </a:ext>
            </a:extLst>
          </p:cNvPr>
          <p:cNvSpPr/>
          <p:nvPr/>
        </p:nvSpPr>
        <p:spPr>
          <a:xfrm>
            <a:off x="1548439" y="877541"/>
            <a:ext cx="2413541" cy="15311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5227927"/>
      </p:ext>
    </p:extLst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A9E472-612C-44E1-96C3-46F4E74F6944}"/>
              </a:ext>
            </a:extLst>
          </p:cNvPr>
          <p:cNvSpPr/>
          <p:nvPr/>
        </p:nvSpPr>
        <p:spPr>
          <a:xfrm>
            <a:off x="956930" y="1363640"/>
            <a:ext cx="2901063" cy="23123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1F72EE-9D7B-424D-B277-5BAC15D6A5A3}"/>
              </a:ext>
            </a:extLst>
          </p:cNvPr>
          <p:cNvSpPr/>
          <p:nvPr/>
        </p:nvSpPr>
        <p:spPr>
          <a:xfrm>
            <a:off x="2960906" y="2362531"/>
            <a:ext cx="1557105" cy="15410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7453172"/>
      </p:ext>
    </p:extLst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F34C15-381A-4C59-BB87-1BC0FFFE8163}"/>
              </a:ext>
            </a:extLst>
          </p:cNvPr>
          <p:cNvSpPr/>
          <p:nvPr/>
        </p:nvSpPr>
        <p:spPr>
          <a:xfrm>
            <a:off x="1041278" y="2019180"/>
            <a:ext cx="3507054" cy="15784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F70129-4CF0-445B-80B8-23C8BC516525}"/>
              </a:ext>
            </a:extLst>
          </p:cNvPr>
          <p:cNvSpPr/>
          <p:nvPr/>
        </p:nvSpPr>
        <p:spPr>
          <a:xfrm>
            <a:off x="3185316" y="2125540"/>
            <a:ext cx="1430280" cy="22268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4BE7DC-8E2A-42C5-A7C0-1B044BEA5FA4}"/>
              </a:ext>
            </a:extLst>
          </p:cNvPr>
          <p:cNvSpPr/>
          <p:nvPr/>
        </p:nvSpPr>
        <p:spPr>
          <a:xfrm>
            <a:off x="7934427" y="2324272"/>
            <a:ext cx="1209573" cy="14043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5719699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4A3831-7426-434B-A600-870A14019051}"/>
              </a:ext>
            </a:extLst>
          </p:cNvPr>
          <p:cNvSpPr/>
          <p:nvPr/>
        </p:nvSpPr>
        <p:spPr>
          <a:xfrm>
            <a:off x="1276834" y="1348466"/>
            <a:ext cx="1605519" cy="2600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C134A4-2339-4502-BE9C-0F8079CF04C6}"/>
              </a:ext>
            </a:extLst>
          </p:cNvPr>
          <p:cNvSpPr/>
          <p:nvPr/>
        </p:nvSpPr>
        <p:spPr>
          <a:xfrm>
            <a:off x="4311340" y="1736117"/>
            <a:ext cx="1485246" cy="6985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417735"/>
      </p:ext>
    </p:extLst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F1996A-E00D-4471-9EB5-86DC29A62043}"/>
              </a:ext>
            </a:extLst>
          </p:cNvPr>
          <p:cNvSpPr/>
          <p:nvPr/>
        </p:nvSpPr>
        <p:spPr>
          <a:xfrm>
            <a:off x="1565229" y="1932272"/>
            <a:ext cx="1983678" cy="24384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3CC248-E1B2-44DA-98B7-667D8CD6CEAC}"/>
              </a:ext>
            </a:extLst>
          </p:cNvPr>
          <p:cNvSpPr/>
          <p:nvPr/>
        </p:nvSpPr>
        <p:spPr>
          <a:xfrm>
            <a:off x="4083405" y="780140"/>
            <a:ext cx="1274181" cy="22750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79423"/>
      </p:ext>
    </p:extLst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237FC0-B8AF-456C-A334-B0E9EABC1C29}"/>
              </a:ext>
            </a:extLst>
          </p:cNvPr>
          <p:cNvSpPr/>
          <p:nvPr/>
        </p:nvSpPr>
        <p:spPr>
          <a:xfrm>
            <a:off x="1577669" y="2671189"/>
            <a:ext cx="2452785" cy="20606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7C48DD-9C08-4153-A83B-1B7800AB210C}"/>
              </a:ext>
            </a:extLst>
          </p:cNvPr>
          <p:cNvSpPr/>
          <p:nvPr/>
        </p:nvSpPr>
        <p:spPr>
          <a:xfrm>
            <a:off x="3949297" y="2195038"/>
            <a:ext cx="1032586" cy="12558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7BCA17E-3808-400C-83B5-A12A608E466A}"/>
              </a:ext>
            </a:extLst>
          </p:cNvPr>
          <p:cNvSpPr/>
          <p:nvPr/>
        </p:nvSpPr>
        <p:spPr>
          <a:xfrm>
            <a:off x="7474193" y="826801"/>
            <a:ext cx="1271970" cy="22101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003417"/>
      </p:ext>
    </p:extLst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D13825-8F35-45E9-9142-3F7C2F3133D1}"/>
              </a:ext>
            </a:extLst>
          </p:cNvPr>
          <p:cNvSpPr/>
          <p:nvPr/>
        </p:nvSpPr>
        <p:spPr>
          <a:xfrm>
            <a:off x="1740084" y="2468115"/>
            <a:ext cx="1932571" cy="7742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B478C1-FBFD-4005-924C-5B08316ABFEC}"/>
              </a:ext>
            </a:extLst>
          </p:cNvPr>
          <p:cNvSpPr/>
          <p:nvPr/>
        </p:nvSpPr>
        <p:spPr>
          <a:xfrm>
            <a:off x="3420065" y="893706"/>
            <a:ext cx="3655157" cy="22203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9150640"/>
      </p:ext>
    </p:extLst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876479-0A64-4D3D-939D-B93E1E5CBB2C}"/>
              </a:ext>
            </a:extLst>
          </p:cNvPr>
          <p:cNvSpPr/>
          <p:nvPr/>
        </p:nvSpPr>
        <p:spPr>
          <a:xfrm>
            <a:off x="916345" y="1811824"/>
            <a:ext cx="2143016" cy="17026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760781"/>
      </p:ext>
    </p:extLst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FE62E1-DD9D-4AD3-B4A6-275E7564EFD5}"/>
              </a:ext>
            </a:extLst>
          </p:cNvPr>
          <p:cNvSpPr/>
          <p:nvPr/>
        </p:nvSpPr>
        <p:spPr>
          <a:xfrm>
            <a:off x="1385891" y="1589085"/>
            <a:ext cx="914790" cy="14796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5C64624-0403-4246-B87D-89C048B97FD8}"/>
              </a:ext>
            </a:extLst>
          </p:cNvPr>
          <p:cNvSpPr/>
          <p:nvPr/>
        </p:nvSpPr>
        <p:spPr>
          <a:xfrm>
            <a:off x="3047133" y="911325"/>
            <a:ext cx="3517638" cy="17451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5519296"/>
      </p:ext>
    </p:extLst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53CB65-07F5-447D-9234-5CF6C1EE1EEA}"/>
              </a:ext>
            </a:extLst>
          </p:cNvPr>
          <p:cNvSpPr/>
          <p:nvPr/>
        </p:nvSpPr>
        <p:spPr>
          <a:xfrm>
            <a:off x="1347945" y="2014635"/>
            <a:ext cx="1175672" cy="18423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8E118D-DA1F-4AF4-8167-7AAA4EF8136C}"/>
              </a:ext>
            </a:extLst>
          </p:cNvPr>
          <p:cNvSpPr/>
          <p:nvPr/>
        </p:nvSpPr>
        <p:spPr>
          <a:xfrm>
            <a:off x="4057316" y="1396068"/>
            <a:ext cx="3199408" cy="22765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CB64C5-9037-4C90-AD90-0FD70C37A5E9}"/>
              </a:ext>
            </a:extLst>
          </p:cNvPr>
          <p:cNvSpPr/>
          <p:nvPr/>
        </p:nvSpPr>
        <p:spPr>
          <a:xfrm>
            <a:off x="6830420" y="1022532"/>
            <a:ext cx="1240266" cy="17089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2463621"/>
      </p:ext>
    </p:extLst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3A93D3E-B653-41D4-98DC-79F143B91F8D}"/>
              </a:ext>
            </a:extLst>
          </p:cNvPr>
          <p:cNvSpPr/>
          <p:nvPr/>
        </p:nvSpPr>
        <p:spPr>
          <a:xfrm>
            <a:off x="1126438" y="2167565"/>
            <a:ext cx="1911591" cy="14447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A545B3-4400-4A2E-BE0E-DAC93A40AA94}"/>
              </a:ext>
            </a:extLst>
          </p:cNvPr>
          <p:cNvSpPr/>
          <p:nvPr/>
        </p:nvSpPr>
        <p:spPr>
          <a:xfrm>
            <a:off x="2747706" y="1117160"/>
            <a:ext cx="2024626" cy="12291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D6031E7-6856-4D19-B35A-2FF8D93EBB7F}"/>
              </a:ext>
            </a:extLst>
          </p:cNvPr>
          <p:cNvSpPr/>
          <p:nvPr/>
        </p:nvSpPr>
        <p:spPr>
          <a:xfrm>
            <a:off x="7628592" y="2450470"/>
            <a:ext cx="1515408" cy="25377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687331"/>
      </p:ext>
    </p:extLst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4847B7-74BF-416A-8F78-35D107AB9F72}"/>
              </a:ext>
            </a:extLst>
          </p:cNvPr>
          <p:cNvSpPr/>
          <p:nvPr/>
        </p:nvSpPr>
        <p:spPr>
          <a:xfrm>
            <a:off x="1490181" y="2317379"/>
            <a:ext cx="2466820" cy="20024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DA0E4A-C125-4FE2-97EF-C6D12C03DEFF}"/>
              </a:ext>
            </a:extLst>
          </p:cNvPr>
          <p:cNvSpPr/>
          <p:nvPr/>
        </p:nvSpPr>
        <p:spPr>
          <a:xfrm>
            <a:off x="3085459" y="2724501"/>
            <a:ext cx="3227072" cy="24027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772A26-FB6B-41B2-AD58-8E6E64496923}"/>
              </a:ext>
            </a:extLst>
          </p:cNvPr>
          <p:cNvSpPr/>
          <p:nvPr/>
        </p:nvSpPr>
        <p:spPr>
          <a:xfrm>
            <a:off x="7960508" y="949314"/>
            <a:ext cx="1183492" cy="10164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605269"/>
      </p:ext>
    </p:extLst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C2074C-10BB-4C52-A979-138BD9DA43D6}"/>
              </a:ext>
            </a:extLst>
          </p:cNvPr>
          <p:cNvSpPr/>
          <p:nvPr/>
        </p:nvSpPr>
        <p:spPr>
          <a:xfrm>
            <a:off x="1682361" y="700643"/>
            <a:ext cx="2118702" cy="25492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536834"/>
      </p:ext>
    </p:extLst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B8456F-7513-43A6-9D18-30D229938D1E}"/>
              </a:ext>
            </a:extLst>
          </p:cNvPr>
          <p:cNvSpPr/>
          <p:nvPr/>
        </p:nvSpPr>
        <p:spPr>
          <a:xfrm>
            <a:off x="1209393" y="2525172"/>
            <a:ext cx="2685492" cy="22888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D83121-E801-41F3-B37A-229D09FF7553}"/>
              </a:ext>
            </a:extLst>
          </p:cNvPr>
          <p:cNvSpPr/>
          <p:nvPr/>
        </p:nvSpPr>
        <p:spPr>
          <a:xfrm>
            <a:off x="3051518" y="803533"/>
            <a:ext cx="1594252" cy="15241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31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CCBA39-8550-4B0F-B412-56E791421694}"/>
              </a:ext>
            </a:extLst>
          </p:cNvPr>
          <p:cNvSpPr/>
          <p:nvPr/>
        </p:nvSpPr>
        <p:spPr>
          <a:xfrm>
            <a:off x="1627297" y="1565655"/>
            <a:ext cx="1237476" cy="22955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FEE95E-B56E-49CB-A302-499CC70FE3E9}"/>
              </a:ext>
            </a:extLst>
          </p:cNvPr>
          <p:cNvSpPr/>
          <p:nvPr/>
        </p:nvSpPr>
        <p:spPr>
          <a:xfrm>
            <a:off x="4235872" y="840831"/>
            <a:ext cx="1500669" cy="16279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349DC45-ABFC-4977-AC17-77CB9A3F4712}"/>
              </a:ext>
            </a:extLst>
          </p:cNvPr>
          <p:cNvSpPr/>
          <p:nvPr/>
        </p:nvSpPr>
        <p:spPr>
          <a:xfrm>
            <a:off x="7731441" y="748062"/>
            <a:ext cx="1412559" cy="14032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484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8673D3-9BE2-4E10-BDB9-F55D69A1141C}"/>
              </a:ext>
            </a:extLst>
          </p:cNvPr>
          <p:cNvSpPr/>
          <p:nvPr/>
        </p:nvSpPr>
        <p:spPr>
          <a:xfrm>
            <a:off x="1787984" y="1995344"/>
            <a:ext cx="2985761" cy="8399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86665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5921C6-1701-43C1-B91A-08B1F7B383B8}"/>
              </a:ext>
            </a:extLst>
          </p:cNvPr>
          <p:cNvSpPr/>
          <p:nvPr/>
        </p:nvSpPr>
        <p:spPr>
          <a:xfrm>
            <a:off x="1776881" y="898543"/>
            <a:ext cx="2751911" cy="8430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ADE2C-39A1-4E66-BF6B-B475BAA7D047}"/>
              </a:ext>
            </a:extLst>
          </p:cNvPr>
          <p:cNvSpPr/>
          <p:nvPr/>
        </p:nvSpPr>
        <p:spPr>
          <a:xfrm>
            <a:off x="3306298" y="736864"/>
            <a:ext cx="1073586" cy="25579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6383157"/>
      </p:ext>
    </p:extLst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08EA51-71A6-4A7B-9168-0A5AAC943246}"/>
              </a:ext>
            </a:extLst>
          </p:cNvPr>
          <p:cNvSpPr/>
          <p:nvPr/>
        </p:nvSpPr>
        <p:spPr>
          <a:xfrm>
            <a:off x="1539647" y="2386349"/>
            <a:ext cx="2864380" cy="20910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8614514"/>
      </p:ext>
    </p:extLst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F52EE13-0CAD-45B2-96ED-75E18CE88479}"/>
              </a:ext>
            </a:extLst>
          </p:cNvPr>
          <p:cNvSpPr/>
          <p:nvPr/>
        </p:nvSpPr>
        <p:spPr>
          <a:xfrm>
            <a:off x="1427555" y="1595355"/>
            <a:ext cx="1367482" cy="15256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832107"/>
      </p:ext>
    </p:extLst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C88F5A-5C3A-4184-9F5E-20ED0B850D95}"/>
              </a:ext>
            </a:extLst>
          </p:cNvPr>
          <p:cNvSpPr/>
          <p:nvPr/>
        </p:nvSpPr>
        <p:spPr>
          <a:xfrm>
            <a:off x="1542277" y="2274828"/>
            <a:ext cx="1030286" cy="8892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96A238-403D-4418-B0BD-F9C08D68D4B9}"/>
              </a:ext>
            </a:extLst>
          </p:cNvPr>
          <p:cNvSpPr/>
          <p:nvPr/>
        </p:nvSpPr>
        <p:spPr>
          <a:xfrm>
            <a:off x="3319555" y="1286903"/>
            <a:ext cx="1818520" cy="9605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F8CF00-59CA-46A2-A54A-BA680F780DA1}"/>
              </a:ext>
            </a:extLst>
          </p:cNvPr>
          <p:cNvSpPr/>
          <p:nvPr/>
        </p:nvSpPr>
        <p:spPr>
          <a:xfrm>
            <a:off x="6656181" y="918287"/>
            <a:ext cx="2121758" cy="23962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5215540"/>
      </p:ext>
    </p:extLst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31303D-E7FF-4A13-B757-90C9669DCCAD}"/>
              </a:ext>
            </a:extLst>
          </p:cNvPr>
          <p:cNvSpPr/>
          <p:nvPr/>
        </p:nvSpPr>
        <p:spPr>
          <a:xfrm>
            <a:off x="1541659" y="710517"/>
            <a:ext cx="1420155" cy="9412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0975CA-0D97-4EF5-82FE-08337C9EC50D}"/>
              </a:ext>
            </a:extLst>
          </p:cNvPr>
          <p:cNvSpPr/>
          <p:nvPr/>
        </p:nvSpPr>
        <p:spPr>
          <a:xfrm>
            <a:off x="3641110" y="1786523"/>
            <a:ext cx="2000911" cy="9270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19BD2B-FC21-4077-A92F-05505C037A39}"/>
              </a:ext>
            </a:extLst>
          </p:cNvPr>
          <p:cNvSpPr/>
          <p:nvPr/>
        </p:nvSpPr>
        <p:spPr>
          <a:xfrm>
            <a:off x="7766780" y="1793108"/>
            <a:ext cx="1377220" cy="17675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0968920"/>
      </p:ext>
    </p:extLst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38CE86-C85A-4B97-9A91-5D71BCCE11C8}"/>
              </a:ext>
            </a:extLst>
          </p:cNvPr>
          <p:cNvSpPr/>
          <p:nvPr/>
        </p:nvSpPr>
        <p:spPr>
          <a:xfrm>
            <a:off x="1133510" y="798697"/>
            <a:ext cx="3556433" cy="7855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658030B-3CF5-451E-8664-CD02A2C7C0B8}"/>
              </a:ext>
            </a:extLst>
          </p:cNvPr>
          <p:cNvSpPr/>
          <p:nvPr/>
        </p:nvSpPr>
        <p:spPr>
          <a:xfrm>
            <a:off x="4383235" y="890745"/>
            <a:ext cx="1908587" cy="21878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162373"/>
      </p:ext>
    </p:extLst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3FF25-5921-4495-BB65-AC82943BA545}"/>
              </a:ext>
            </a:extLst>
          </p:cNvPr>
          <p:cNvSpPr/>
          <p:nvPr/>
        </p:nvSpPr>
        <p:spPr>
          <a:xfrm>
            <a:off x="1508523" y="1289425"/>
            <a:ext cx="1387048" cy="20260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5DEFB3-92FF-4BBD-B4AD-0438DA260653}"/>
              </a:ext>
            </a:extLst>
          </p:cNvPr>
          <p:cNvSpPr/>
          <p:nvPr/>
        </p:nvSpPr>
        <p:spPr>
          <a:xfrm>
            <a:off x="3467409" y="1484628"/>
            <a:ext cx="1595540" cy="9300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4961220"/>
      </p:ext>
    </p:extLst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82BF8F-A963-4F56-B34C-9D7337C5F2C7}"/>
              </a:ext>
            </a:extLst>
          </p:cNvPr>
          <p:cNvSpPr/>
          <p:nvPr/>
        </p:nvSpPr>
        <p:spPr>
          <a:xfrm>
            <a:off x="1753531" y="922734"/>
            <a:ext cx="1464075" cy="23218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2D7B8A-1E22-4B53-82A8-868A9BE52BBC}"/>
              </a:ext>
            </a:extLst>
          </p:cNvPr>
          <p:cNvSpPr/>
          <p:nvPr/>
        </p:nvSpPr>
        <p:spPr>
          <a:xfrm>
            <a:off x="4008913" y="1227545"/>
            <a:ext cx="2359430" cy="15796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DFAD7A4-F70B-4483-99C6-628972B81460}"/>
              </a:ext>
            </a:extLst>
          </p:cNvPr>
          <p:cNvSpPr/>
          <p:nvPr/>
        </p:nvSpPr>
        <p:spPr>
          <a:xfrm>
            <a:off x="7483763" y="2073588"/>
            <a:ext cx="1660237" cy="24459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936191"/>
      </p:ext>
    </p:extLst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6F1AA9-18EF-4098-82A7-9E7B766C8446}"/>
              </a:ext>
            </a:extLst>
          </p:cNvPr>
          <p:cNvSpPr/>
          <p:nvPr/>
        </p:nvSpPr>
        <p:spPr>
          <a:xfrm>
            <a:off x="1644111" y="1219159"/>
            <a:ext cx="1555535" cy="15291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9733109"/>
      </p:ext>
    </p:extLst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7DE04F-C7BA-4ECC-ACFD-633C5BC65CC8}"/>
              </a:ext>
            </a:extLst>
          </p:cNvPr>
          <p:cNvSpPr/>
          <p:nvPr/>
        </p:nvSpPr>
        <p:spPr>
          <a:xfrm>
            <a:off x="998982" y="2366794"/>
            <a:ext cx="3657282" cy="14278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87A014-86FD-4DB2-8AC9-745498A999BD}"/>
              </a:ext>
            </a:extLst>
          </p:cNvPr>
          <p:cNvSpPr/>
          <p:nvPr/>
        </p:nvSpPr>
        <p:spPr>
          <a:xfrm>
            <a:off x="4303397" y="1192401"/>
            <a:ext cx="2500464" cy="16132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82E0C8-ED6A-4551-80A7-6883E048C2C4}"/>
              </a:ext>
            </a:extLst>
          </p:cNvPr>
          <p:cNvSpPr/>
          <p:nvPr/>
        </p:nvSpPr>
        <p:spPr>
          <a:xfrm>
            <a:off x="8029238" y="1667915"/>
            <a:ext cx="1114762" cy="1744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3527576"/>
      </p:ext>
    </p:extLst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0A7A95-9997-4580-8C6B-FFDB93362A30}"/>
              </a:ext>
            </a:extLst>
          </p:cNvPr>
          <p:cNvSpPr/>
          <p:nvPr/>
        </p:nvSpPr>
        <p:spPr>
          <a:xfrm>
            <a:off x="1203224" y="1127328"/>
            <a:ext cx="1814490" cy="21819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89C01C-754A-4477-9AE2-B202723EA91B}"/>
              </a:ext>
            </a:extLst>
          </p:cNvPr>
          <p:cNvSpPr/>
          <p:nvPr/>
        </p:nvSpPr>
        <p:spPr>
          <a:xfrm>
            <a:off x="4003864" y="1542487"/>
            <a:ext cx="2355081" cy="2410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9CF98F0-F02F-4307-B966-8A5B632783D9}"/>
              </a:ext>
            </a:extLst>
          </p:cNvPr>
          <p:cNvSpPr/>
          <p:nvPr/>
        </p:nvSpPr>
        <p:spPr>
          <a:xfrm>
            <a:off x="8030488" y="1843325"/>
            <a:ext cx="1113512" cy="8550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1377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97D789-F35B-4FEE-924C-D9714D6A38DE}"/>
              </a:ext>
            </a:extLst>
          </p:cNvPr>
          <p:cNvSpPr/>
          <p:nvPr/>
        </p:nvSpPr>
        <p:spPr>
          <a:xfrm>
            <a:off x="1555729" y="1322677"/>
            <a:ext cx="1279860" cy="13650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05D9B3-9752-40A7-9942-685AD1391D0B}"/>
              </a:ext>
            </a:extLst>
          </p:cNvPr>
          <p:cNvSpPr/>
          <p:nvPr/>
        </p:nvSpPr>
        <p:spPr>
          <a:xfrm>
            <a:off x="3736583" y="808359"/>
            <a:ext cx="2797944" cy="23674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73EFDFE-5A51-4FCA-9D87-5CEE9ABBE522}"/>
              </a:ext>
            </a:extLst>
          </p:cNvPr>
          <p:cNvSpPr/>
          <p:nvPr/>
        </p:nvSpPr>
        <p:spPr>
          <a:xfrm>
            <a:off x="8039590" y="768670"/>
            <a:ext cx="1104410" cy="7504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907358"/>
      </p:ext>
    </p:extLst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CD5825-FE1B-4F92-BD7B-24A254BDABC6}"/>
              </a:ext>
            </a:extLst>
          </p:cNvPr>
          <p:cNvSpPr/>
          <p:nvPr/>
        </p:nvSpPr>
        <p:spPr>
          <a:xfrm>
            <a:off x="1552783" y="1409527"/>
            <a:ext cx="3242036" cy="13856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25E22E-1382-47CB-BF9B-54DD3944B2E2}"/>
              </a:ext>
            </a:extLst>
          </p:cNvPr>
          <p:cNvSpPr/>
          <p:nvPr/>
        </p:nvSpPr>
        <p:spPr>
          <a:xfrm>
            <a:off x="4083162" y="1000979"/>
            <a:ext cx="1201527" cy="14459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88518E-13C1-4591-A6DB-5A49BA2D79FD}"/>
              </a:ext>
            </a:extLst>
          </p:cNvPr>
          <p:cNvSpPr/>
          <p:nvPr/>
        </p:nvSpPr>
        <p:spPr>
          <a:xfrm>
            <a:off x="6954465" y="1977913"/>
            <a:ext cx="2189535" cy="24969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246682"/>
      </p:ext>
    </p:extLst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0160FB-7148-4542-997B-7C4749A244C8}"/>
              </a:ext>
            </a:extLst>
          </p:cNvPr>
          <p:cNvSpPr/>
          <p:nvPr/>
        </p:nvSpPr>
        <p:spPr>
          <a:xfrm>
            <a:off x="1090708" y="1382482"/>
            <a:ext cx="3403021" cy="11782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173731"/>
      </p:ext>
    </p:extLst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9D0715-4B0D-442E-8A0C-CE09DFBD6575}"/>
              </a:ext>
            </a:extLst>
          </p:cNvPr>
          <p:cNvSpPr/>
          <p:nvPr/>
        </p:nvSpPr>
        <p:spPr>
          <a:xfrm>
            <a:off x="1178604" y="1190174"/>
            <a:ext cx="3047492" cy="16058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5338479"/>
      </p:ext>
    </p:extLst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9226A3-F282-4E68-B80C-A6D49E8F03E8}"/>
              </a:ext>
            </a:extLst>
          </p:cNvPr>
          <p:cNvSpPr/>
          <p:nvPr/>
        </p:nvSpPr>
        <p:spPr>
          <a:xfrm>
            <a:off x="1620217" y="2025794"/>
            <a:ext cx="1513272" cy="8437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875789"/>
      </p:ext>
    </p:extLst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913705-C616-44C8-A3BE-8A5471EB301B}"/>
              </a:ext>
            </a:extLst>
          </p:cNvPr>
          <p:cNvSpPr/>
          <p:nvPr/>
        </p:nvSpPr>
        <p:spPr>
          <a:xfrm>
            <a:off x="933476" y="1763457"/>
            <a:ext cx="3329234" cy="1144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0934150"/>
      </p:ext>
    </p:extLst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560532-A7FD-42F7-AF96-C5AA2AA1740C}"/>
              </a:ext>
            </a:extLst>
          </p:cNvPr>
          <p:cNvSpPr/>
          <p:nvPr/>
        </p:nvSpPr>
        <p:spPr>
          <a:xfrm>
            <a:off x="1000023" y="1890158"/>
            <a:ext cx="1880425" cy="26378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806672"/>
      </p:ext>
    </p:extLst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3F679D-0E1B-4EB9-903F-C283039676F1}"/>
              </a:ext>
            </a:extLst>
          </p:cNvPr>
          <p:cNvSpPr/>
          <p:nvPr/>
        </p:nvSpPr>
        <p:spPr>
          <a:xfrm>
            <a:off x="1042640" y="864012"/>
            <a:ext cx="2591719" cy="13353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ED0A6-80C1-4F9B-BD33-B04B88D14129}"/>
              </a:ext>
            </a:extLst>
          </p:cNvPr>
          <p:cNvSpPr/>
          <p:nvPr/>
        </p:nvSpPr>
        <p:spPr>
          <a:xfrm>
            <a:off x="4419163" y="2585146"/>
            <a:ext cx="1997084" cy="18412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4201234"/>
      </p:ext>
    </p:extLst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CB35EF-326E-4ACA-9158-EAFE3DBD2A05}"/>
              </a:ext>
            </a:extLst>
          </p:cNvPr>
          <p:cNvSpPr/>
          <p:nvPr/>
        </p:nvSpPr>
        <p:spPr>
          <a:xfrm>
            <a:off x="1812132" y="2031132"/>
            <a:ext cx="2428550" cy="87263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C6486-7F6F-4E91-A296-3D90676C69F3}"/>
              </a:ext>
            </a:extLst>
          </p:cNvPr>
          <p:cNvSpPr/>
          <p:nvPr/>
        </p:nvSpPr>
        <p:spPr>
          <a:xfrm>
            <a:off x="3653081" y="2367782"/>
            <a:ext cx="1151434" cy="22852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691442"/>
      </p:ext>
    </p:extLst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7EE84B-5C59-45A0-9182-9CA2689FF674}"/>
              </a:ext>
            </a:extLst>
          </p:cNvPr>
          <p:cNvSpPr/>
          <p:nvPr/>
        </p:nvSpPr>
        <p:spPr>
          <a:xfrm>
            <a:off x="1635290" y="2706560"/>
            <a:ext cx="1051825" cy="2299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587634-4D8D-4CD8-B14F-4E838D4443DB}"/>
              </a:ext>
            </a:extLst>
          </p:cNvPr>
          <p:cNvSpPr/>
          <p:nvPr/>
        </p:nvSpPr>
        <p:spPr>
          <a:xfrm>
            <a:off x="4356769" y="1885805"/>
            <a:ext cx="3038661" cy="19837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3458425"/>
      </p:ext>
    </p:extLst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CD1A2E-D2A9-4124-8D29-BA5082AAE18A}"/>
              </a:ext>
            </a:extLst>
          </p:cNvPr>
          <p:cNvSpPr/>
          <p:nvPr/>
        </p:nvSpPr>
        <p:spPr>
          <a:xfrm>
            <a:off x="1154015" y="2579672"/>
            <a:ext cx="2877292" cy="11059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0729643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94961A-CAE3-40F9-8D61-BB3782EA764B}"/>
              </a:ext>
            </a:extLst>
          </p:cNvPr>
          <p:cNvSpPr/>
          <p:nvPr/>
        </p:nvSpPr>
        <p:spPr>
          <a:xfrm>
            <a:off x="1624211" y="2734953"/>
            <a:ext cx="1677109" cy="19389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A48C08-3B78-428C-AF1A-D786133A2604}"/>
              </a:ext>
            </a:extLst>
          </p:cNvPr>
          <p:cNvSpPr/>
          <p:nvPr/>
        </p:nvSpPr>
        <p:spPr>
          <a:xfrm>
            <a:off x="4329901" y="1014697"/>
            <a:ext cx="1659630" cy="24843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9736323"/>
      </p:ext>
    </p:extLst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049362-97D4-4B02-8662-0050467C6D0D}"/>
              </a:ext>
            </a:extLst>
          </p:cNvPr>
          <p:cNvSpPr/>
          <p:nvPr/>
        </p:nvSpPr>
        <p:spPr>
          <a:xfrm>
            <a:off x="1465927" y="1714971"/>
            <a:ext cx="1171846" cy="12010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500E71-00D0-4499-AAE2-D93A3012772D}"/>
              </a:ext>
            </a:extLst>
          </p:cNvPr>
          <p:cNvSpPr/>
          <p:nvPr/>
        </p:nvSpPr>
        <p:spPr>
          <a:xfrm>
            <a:off x="3517190" y="1611526"/>
            <a:ext cx="1484124" cy="22041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7545675"/>
      </p:ext>
    </p:extLst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A68A9A-4770-4614-A72E-1F4084CD9C6E}"/>
              </a:ext>
            </a:extLst>
          </p:cNvPr>
          <p:cNvSpPr/>
          <p:nvPr/>
        </p:nvSpPr>
        <p:spPr>
          <a:xfrm>
            <a:off x="1752028" y="778949"/>
            <a:ext cx="1035338" cy="22370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35244ED-9819-4ECD-AEE0-8DBA30BB89F3}"/>
              </a:ext>
            </a:extLst>
          </p:cNvPr>
          <p:cNvSpPr/>
          <p:nvPr/>
        </p:nvSpPr>
        <p:spPr>
          <a:xfrm>
            <a:off x="3137582" y="1747458"/>
            <a:ext cx="3547933" cy="19436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34895"/>
      </p:ext>
    </p:extLst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9DD93B-F91F-4E11-8BE6-EAD526A39657}"/>
              </a:ext>
            </a:extLst>
          </p:cNvPr>
          <p:cNvSpPr/>
          <p:nvPr/>
        </p:nvSpPr>
        <p:spPr>
          <a:xfrm>
            <a:off x="1422540" y="2380759"/>
            <a:ext cx="1784008" cy="11273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3F545AE-B0FD-4970-BBFD-1AB7EA9EA412}"/>
              </a:ext>
            </a:extLst>
          </p:cNvPr>
          <p:cNvSpPr/>
          <p:nvPr/>
        </p:nvSpPr>
        <p:spPr>
          <a:xfrm>
            <a:off x="3057761" y="1096578"/>
            <a:ext cx="1634846" cy="1155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7475818"/>
      </p:ext>
    </p:extLst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083A51-9497-4240-9A9D-B7F372C27245}"/>
              </a:ext>
            </a:extLst>
          </p:cNvPr>
          <p:cNvSpPr/>
          <p:nvPr/>
        </p:nvSpPr>
        <p:spPr>
          <a:xfrm>
            <a:off x="1672077" y="1939177"/>
            <a:ext cx="2936077" cy="19648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590DBE-6825-4A0F-AA0F-553C02DFC8A9}"/>
              </a:ext>
            </a:extLst>
          </p:cNvPr>
          <p:cNvSpPr/>
          <p:nvPr/>
        </p:nvSpPr>
        <p:spPr>
          <a:xfrm>
            <a:off x="4571535" y="2546829"/>
            <a:ext cx="1122249" cy="229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0A00045-35C8-4AC4-9649-671924E29E94}"/>
              </a:ext>
            </a:extLst>
          </p:cNvPr>
          <p:cNvSpPr/>
          <p:nvPr/>
        </p:nvSpPr>
        <p:spPr>
          <a:xfrm>
            <a:off x="8179288" y="2547264"/>
            <a:ext cx="964712" cy="20738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138868"/>
      </p:ext>
    </p:extLst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1B60E3-4B30-4953-B9F1-F0B78AD12326}"/>
              </a:ext>
            </a:extLst>
          </p:cNvPr>
          <p:cNvSpPr/>
          <p:nvPr/>
        </p:nvSpPr>
        <p:spPr>
          <a:xfrm>
            <a:off x="1069894" y="1947324"/>
            <a:ext cx="2990032" cy="719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50C3F18-0A84-4120-8149-27C7360862E0}"/>
              </a:ext>
            </a:extLst>
          </p:cNvPr>
          <p:cNvSpPr/>
          <p:nvPr/>
        </p:nvSpPr>
        <p:spPr>
          <a:xfrm>
            <a:off x="3123733" y="2621495"/>
            <a:ext cx="1897871" cy="19754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76EA6A-EB56-4591-9CA6-3407B4A68ED1}"/>
              </a:ext>
            </a:extLst>
          </p:cNvPr>
          <p:cNvSpPr/>
          <p:nvPr/>
        </p:nvSpPr>
        <p:spPr>
          <a:xfrm>
            <a:off x="7309222" y="816912"/>
            <a:ext cx="1544948" cy="22874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1888033"/>
      </p:ext>
    </p:extLst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AD2375-ADBB-4293-8DB1-987E68BE1A3A}"/>
              </a:ext>
            </a:extLst>
          </p:cNvPr>
          <p:cNvSpPr/>
          <p:nvPr/>
        </p:nvSpPr>
        <p:spPr>
          <a:xfrm>
            <a:off x="1765916" y="725934"/>
            <a:ext cx="1733592" cy="23624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D7884E-C2B4-4B44-96C3-5C224DC0F073}"/>
              </a:ext>
            </a:extLst>
          </p:cNvPr>
          <p:cNvSpPr/>
          <p:nvPr/>
        </p:nvSpPr>
        <p:spPr>
          <a:xfrm>
            <a:off x="3292304" y="2089060"/>
            <a:ext cx="2881497" cy="7169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4304294"/>
      </p:ext>
    </p:extLst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F7DF44-BB33-4E9A-9528-942EB59A9909}"/>
              </a:ext>
            </a:extLst>
          </p:cNvPr>
          <p:cNvSpPr/>
          <p:nvPr/>
        </p:nvSpPr>
        <p:spPr>
          <a:xfrm>
            <a:off x="1416537" y="1750702"/>
            <a:ext cx="2152905" cy="26899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43074"/>
      </p:ext>
    </p:extLst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9017178-B774-458B-8503-8691A115873B}"/>
              </a:ext>
            </a:extLst>
          </p:cNvPr>
          <p:cNvSpPr/>
          <p:nvPr/>
        </p:nvSpPr>
        <p:spPr>
          <a:xfrm>
            <a:off x="1124043" y="752313"/>
            <a:ext cx="1080209" cy="11035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51CA68-1BBE-4495-9A82-FA36FC8654F1}"/>
              </a:ext>
            </a:extLst>
          </p:cNvPr>
          <p:cNvSpPr/>
          <p:nvPr/>
        </p:nvSpPr>
        <p:spPr>
          <a:xfrm>
            <a:off x="2878356" y="712553"/>
            <a:ext cx="1832742" cy="24371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E06B93-316C-43E6-A487-DF1432308915}"/>
              </a:ext>
            </a:extLst>
          </p:cNvPr>
          <p:cNvSpPr/>
          <p:nvPr/>
        </p:nvSpPr>
        <p:spPr>
          <a:xfrm>
            <a:off x="8058532" y="813361"/>
            <a:ext cx="1085468" cy="26203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704714"/>
      </p:ext>
    </p:extLst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1051CB-D186-4425-B1F9-7195B3F73BB3}"/>
              </a:ext>
            </a:extLst>
          </p:cNvPr>
          <p:cNvSpPr/>
          <p:nvPr/>
        </p:nvSpPr>
        <p:spPr>
          <a:xfrm>
            <a:off x="1782465" y="2173322"/>
            <a:ext cx="1264432" cy="11239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16115"/>
      </p:ext>
    </p:extLst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C93A4F-3D32-4668-976A-E7BC96E781D9}"/>
              </a:ext>
            </a:extLst>
          </p:cNvPr>
          <p:cNvSpPr/>
          <p:nvPr/>
        </p:nvSpPr>
        <p:spPr>
          <a:xfrm>
            <a:off x="1504252" y="2256270"/>
            <a:ext cx="2655231" cy="18041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C419BC-6F10-4EC0-98D3-1D8CCB085F19}"/>
              </a:ext>
            </a:extLst>
          </p:cNvPr>
          <p:cNvSpPr/>
          <p:nvPr/>
        </p:nvSpPr>
        <p:spPr>
          <a:xfrm>
            <a:off x="2772568" y="1638046"/>
            <a:ext cx="2229308" cy="1855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DD0E302-8007-4BB9-B7A2-65CFD2728422}"/>
              </a:ext>
            </a:extLst>
          </p:cNvPr>
          <p:cNvSpPr/>
          <p:nvPr/>
        </p:nvSpPr>
        <p:spPr>
          <a:xfrm>
            <a:off x="6530915" y="1737346"/>
            <a:ext cx="2238468" cy="1215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411192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821914-E764-4670-AFD0-B45E8E5B9BE8}"/>
              </a:ext>
            </a:extLst>
          </p:cNvPr>
          <p:cNvSpPr/>
          <p:nvPr/>
        </p:nvSpPr>
        <p:spPr>
          <a:xfrm>
            <a:off x="1393032" y="2125597"/>
            <a:ext cx="1383706" cy="18849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E88BB84-9E46-4E3D-9975-B4CF0FF406BF}"/>
              </a:ext>
            </a:extLst>
          </p:cNvPr>
          <p:cNvSpPr/>
          <p:nvPr/>
        </p:nvSpPr>
        <p:spPr>
          <a:xfrm>
            <a:off x="3846052" y="2593053"/>
            <a:ext cx="2021413" cy="21111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779534"/>
      </p:ext>
    </p:extLst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C72295-81EA-441F-9B06-1598BD3B31B7}"/>
              </a:ext>
            </a:extLst>
          </p:cNvPr>
          <p:cNvSpPr/>
          <p:nvPr/>
        </p:nvSpPr>
        <p:spPr>
          <a:xfrm>
            <a:off x="1236984" y="2497009"/>
            <a:ext cx="2514571" cy="25049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964BAA-DDF0-4364-A33D-A043DCA9EEE4}"/>
              </a:ext>
            </a:extLst>
          </p:cNvPr>
          <p:cNvSpPr/>
          <p:nvPr/>
        </p:nvSpPr>
        <p:spPr>
          <a:xfrm>
            <a:off x="2880713" y="2334008"/>
            <a:ext cx="1544353" cy="14012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546352"/>
      </p:ext>
    </p:extLst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768E89-D811-4695-821C-6064FC013F3B}"/>
              </a:ext>
            </a:extLst>
          </p:cNvPr>
          <p:cNvSpPr/>
          <p:nvPr/>
        </p:nvSpPr>
        <p:spPr>
          <a:xfrm>
            <a:off x="1597145" y="1881450"/>
            <a:ext cx="3469084" cy="923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D297A5-8F28-4B14-AF15-9C761ECE9279}"/>
              </a:ext>
            </a:extLst>
          </p:cNvPr>
          <p:cNvSpPr/>
          <p:nvPr/>
        </p:nvSpPr>
        <p:spPr>
          <a:xfrm>
            <a:off x="3229486" y="2462058"/>
            <a:ext cx="1381190" cy="27276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5341014"/>
      </p:ext>
    </p:extLst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3BE73E-A7AE-4D1D-809B-E7EAA47223EC}"/>
              </a:ext>
            </a:extLst>
          </p:cNvPr>
          <p:cNvSpPr/>
          <p:nvPr/>
        </p:nvSpPr>
        <p:spPr>
          <a:xfrm>
            <a:off x="1808501" y="2324506"/>
            <a:ext cx="3093519" cy="12494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834823"/>
      </p:ext>
    </p:extLst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7D638D-C212-408D-A2E1-F5EC42EA00A3}"/>
              </a:ext>
            </a:extLst>
          </p:cNvPr>
          <p:cNvSpPr/>
          <p:nvPr/>
        </p:nvSpPr>
        <p:spPr>
          <a:xfrm>
            <a:off x="1684268" y="1094078"/>
            <a:ext cx="2941890" cy="2359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D6F9A4-5F3E-46F2-9723-5F4485CC5CDF}"/>
              </a:ext>
            </a:extLst>
          </p:cNvPr>
          <p:cNvSpPr/>
          <p:nvPr/>
        </p:nvSpPr>
        <p:spPr>
          <a:xfrm>
            <a:off x="3254955" y="2280645"/>
            <a:ext cx="1646824" cy="2191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AEDCCC-B47B-4B59-B484-8EFF904C68C2}"/>
              </a:ext>
            </a:extLst>
          </p:cNvPr>
          <p:cNvSpPr/>
          <p:nvPr/>
        </p:nvSpPr>
        <p:spPr>
          <a:xfrm>
            <a:off x="7461952" y="1319237"/>
            <a:ext cx="1682048" cy="18482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00967"/>
      </p:ext>
    </p:extLst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4A5B1B7-E4F0-4D43-9923-D52FA0BEFBC1}"/>
              </a:ext>
            </a:extLst>
          </p:cNvPr>
          <p:cNvSpPr/>
          <p:nvPr/>
        </p:nvSpPr>
        <p:spPr>
          <a:xfrm>
            <a:off x="1682752" y="2159408"/>
            <a:ext cx="1145558" cy="27360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21020A-9F18-48E3-AB11-EE22B1B29C40}"/>
              </a:ext>
            </a:extLst>
          </p:cNvPr>
          <p:cNvSpPr/>
          <p:nvPr/>
        </p:nvSpPr>
        <p:spPr>
          <a:xfrm>
            <a:off x="3969479" y="2255836"/>
            <a:ext cx="2705000" cy="18878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486603"/>
      </p:ext>
    </p:extLst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87E1A7-420E-4525-B26B-B5BFD8907889}"/>
              </a:ext>
            </a:extLst>
          </p:cNvPr>
          <p:cNvSpPr/>
          <p:nvPr/>
        </p:nvSpPr>
        <p:spPr>
          <a:xfrm>
            <a:off x="1792158" y="1362757"/>
            <a:ext cx="2858539" cy="24285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6060449"/>
      </p:ext>
    </p:extLst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F1F5F2-8BF5-48D2-9DC1-6F009B8ED8BD}"/>
              </a:ext>
            </a:extLst>
          </p:cNvPr>
          <p:cNvSpPr/>
          <p:nvPr/>
        </p:nvSpPr>
        <p:spPr>
          <a:xfrm>
            <a:off x="1778195" y="1726700"/>
            <a:ext cx="3616813" cy="18511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83C643-EA44-4B95-9FFC-F5D132B399FF}"/>
              </a:ext>
            </a:extLst>
          </p:cNvPr>
          <p:cNvSpPr/>
          <p:nvPr/>
        </p:nvSpPr>
        <p:spPr>
          <a:xfrm>
            <a:off x="4102507" y="1231682"/>
            <a:ext cx="3265164" cy="10198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653A60-D5ED-4A00-835E-70AE7F700D07}"/>
              </a:ext>
            </a:extLst>
          </p:cNvPr>
          <p:cNvSpPr/>
          <p:nvPr/>
        </p:nvSpPr>
        <p:spPr>
          <a:xfrm>
            <a:off x="7412349" y="961545"/>
            <a:ext cx="924386" cy="22004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1609958"/>
      </p:ext>
    </p:extLst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E217CC-5BAC-4A1F-BBE1-358E2ABF0F6E}"/>
              </a:ext>
            </a:extLst>
          </p:cNvPr>
          <p:cNvSpPr/>
          <p:nvPr/>
        </p:nvSpPr>
        <p:spPr>
          <a:xfrm>
            <a:off x="925554" y="816515"/>
            <a:ext cx="2327510" cy="21758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4709280"/>
      </p:ext>
    </p:extLst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D8C3636-43A8-48AB-A5DA-27E567E871DB}"/>
              </a:ext>
            </a:extLst>
          </p:cNvPr>
          <p:cNvSpPr/>
          <p:nvPr/>
        </p:nvSpPr>
        <p:spPr>
          <a:xfrm>
            <a:off x="1808032" y="1676897"/>
            <a:ext cx="2797095" cy="12856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038367"/>
      </p:ext>
    </p:extLst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DC2E02-94ED-4C1F-9D64-A4EB0D546EC6}"/>
              </a:ext>
            </a:extLst>
          </p:cNvPr>
          <p:cNvSpPr/>
          <p:nvPr/>
        </p:nvSpPr>
        <p:spPr>
          <a:xfrm>
            <a:off x="923183" y="1406667"/>
            <a:ext cx="2668253" cy="138652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6166A5-7F68-46D3-8418-938A38A67094}"/>
              </a:ext>
            </a:extLst>
          </p:cNvPr>
          <p:cNvSpPr/>
          <p:nvPr/>
        </p:nvSpPr>
        <p:spPr>
          <a:xfrm>
            <a:off x="3117943" y="2066070"/>
            <a:ext cx="1785975" cy="17515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15143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4935FB-7407-45AC-AF1B-04CE82969E69}"/>
              </a:ext>
            </a:extLst>
          </p:cNvPr>
          <p:cNvSpPr/>
          <p:nvPr/>
        </p:nvSpPr>
        <p:spPr>
          <a:xfrm>
            <a:off x="1445224" y="1899932"/>
            <a:ext cx="3466234" cy="25114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E7D6C2-9207-42E2-80C5-75B99EF6D42D}"/>
              </a:ext>
            </a:extLst>
          </p:cNvPr>
          <p:cNvSpPr/>
          <p:nvPr/>
        </p:nvSpPr>
        <p:spPr>
          <a:xfrm>
            <a:off x="3588932" y="840144"/>
            <a:ext cx="971047" cy="11457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557B69-5474-4061-9C58-E653DCB2BC82}"/>
              </a:ext>
            </a:extLst>
          </p:cNvPr>
          <p:cNvSpPr/>
          <p:nvPr/>
        </p:nvSpPr>
        <p:spPr>
          <a:xfrm>
            <a:off x="7735653" y="1328352"/>
            <a:ext cx="1408347" cy="8277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0884761"/>
      </p:ext>
    </p:extLst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30E55F-59A0-423B-9771-06749FDE25E1}"/>
              </a:ext>
            </a:extLst>
          </p:cNvPr>
          <p:cNvSpPr/>
          <p:nvPr/>
        </p:nvSpPr>
        <p:spPr>
          <a:xfrm>
            <a:off x="1067077" y="1957308"/>
            <a:ext cx="1964171" cy="24506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749848"/>
      </p:ext>
    </p:extLst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2E8CA7-6C55-40C1-8928-56B5137584FB}"/>
              </a:ext>
            </a:extLst>
          </p:cNvPr>
          <p:cNvSpPr/>
          <p:nvPr/>
        </p:nvSpPr>
        <p:spPr>
          <a:xfrm>
            <a:off x="1290981" y="1580841"/>
            <a:ext cx="1103858" cy="13357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81A443-61A5-4829-AE4A-F7296E795B3B}"/>
              </a:ext>
            </a:extLst>
          </p:cNvPr>
          <p:cNvSpPr/>
          <p:nvPr/>
        </p:nvSpPr>
        <p:spPr>
          <a:xfrm>
            <a:off x="4147308" y="1529565"/>
            <a:ext cx="2425824" cy="15039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34258-510D-4559-89BA-1FA6D2F7BF33}"/>
              </a:ext>
            </a:extLst>
          </p:cNvPr>
          <p:cNvSpPr/>
          <p:nvPr/>
        </p:nvSpPr>
        <p:spPr>
          <a:xfrm>
            <a:off x="8190012" y="1760127"/>
            <a:ext cx="953988" cy="14037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0930877"/>
      </p:ext>
    </p:extLst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E577CB-2750-4969-B4DC-CE927A9ED42E}"/>
              </a:ext>
            </a:extLst>
          </p:cNvPr>
          <p:cNvSpPr/>
          <p:nvPr/>
        </p:nvSpPr>
        <p:spPr>
          <a:xfrm>
            <a:off x="1062991" y="1939129"/>
            <a:ext cx="2739113" cy="19954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5FBDF-46D3-4A71-B694-9D6B9C52EC5B}"/>
              </a:ext>
            </a:extLst>
          </p:cNvPr>
          <p:cNvSpPr/>
          <p:nvPr/>
        </p:nvSpPr>
        <p:spPr>
          <a:xfrm>
            <a:off x="2746771" y="828401"/>
            <a:ext cx="2715920" cy="24726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7559375"/>
      </p:ext>
    </p:extLst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3238C7-C1BD-40C2-B63F-6CE7DB6B93C7}"/>
              </a:ext>
            </a:extLst>
          </p:cNvPr>
          <p:cNvSpPr/>
          <p:nvPr/>
        </p:nvSpPr>
        <p:spPr>
          <a:xfrm>
            <a:off x="1699679" y="2061570"/>
            <a:ext cx="1755863" cy="10200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AD0CAF2-9B3C-44A6-BAE9-08A326C160A3}"/>
              </a:ext>
            </a:extLst>
          </p:cNvPr>
          <p:cNvSpPr/>
          <p:nvPr/>
        </p:nvSpPr>
        <p:spPr>
          <a:xfrm>
            <a:off x="4026756" y="2380955"/>
            <a:ext cx="3574054" cy="26621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66E28E-0051-43E6-B1CC-97EF38519F5E}"/>
              </a:ext>
            </a:extLst>
          </p:cNvPr>
          <p:cNvSpPr/>
          <p:nvPr/>
        </p:nvSpPr>
        <p:spPr>
          <a:xfrm>
            <a:off x="6757886" y="2352204"/>
            <a:ext cx="1930901" cy="10355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8065705"/>
      </p:ext>
    </p:extLst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336EEC-5A97-4662-8ECC-9554704A8625}"/>
              </a:ext>
            </a:extLst>
          </p:cNvPr>
          <p:cNvSpPr/>
          <p:nvPr/>
        </p:nvSpPr>
        <p:spPr>
          <a:xfrm>
            <a:off x="1056251" y="2257640"/>
            <a:ext cx="3385435" cy="7430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183687"/>
      </p:ext>
    </p:extLst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8052BD-9EEA-4B07-A0ED-0A775B36DF98}"/>
              </a:ext>
            </a:extLst>
          </p:cNvPr>
          <p:cNvSpPr/>
          <p:nvPr/>
        </p:nvSpPr>
        <p:spPr>
          <a:xfrm>
            <a:off x="1368456" y="1729318"/>
            <a:ext cx="2565554" cy="2726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215011-B632-41AA-BF01-0E45F954F308}"/>
              </a:ext>
            </a:extLst>
          </p:cNvPr>
          <p:cNvSpPr/>
          <p:nvPr/>
        </p:nvSpPr>
        <p:spPr>
          <a:xfrm>
            <a:off x="3156328" y="1150984"/>
            <a:ext cx="1507837" cy="14575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340BC2-2C0E-43FD-B3B0-4A7D94864761}"/>
              </a:ext>
            </a:extLst>
          </p:cNvPr>
          <p:cNvSpPr/>
          <p:nvPr/>
        </p:nvSpPr>
        <p:spPr>
          <a:xfrm>
            <a:off x="6419322" y="1490147"/>
            <a:ext cx="968878" cy="25977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4287945"/>
      </p:ext>
    </p:extLst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156776-0988-47B7-A013-7B86C395A8DC}"/>
              </a:ext>
            </a:extLst>
          </p:cNvPr>
          <p:cNvSpPr/>
          <p:nvPr/>
        </p:nvSpPr>
        <p:spPr>
          <a:xfrm>
            <a:off x="1603302" y="931288"/>
            <a:ext cx="2430067" cy="18151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88245"/>
      </p:ext>
    </p:extLst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B2DF71-36E1-4B8C-A6E3-704BA0AE5A88}"/>
              </a:ext>
            </a:extLst>
          </p:cNvPr>
          <p:cNvSpPr/>
          <p:nvPr/>
        </p:nvSpPr>
        <p:spPr>
          <a:xfrm>
            <a:off x="1531788" y="2706771"/>
            <a:ext cx="1782405" cy="14895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F129B4-6646-42EA-A31C-9C0C426AF8F8}"/>
              </a:ext>
            </a:extLst>
          </p:cNvPr>
          <p:cNvSpPr/>
          <p:nvPr/>
        </p:nvSpPr>
        <p:spPr>
          <a:xfrm>
            <a:off x="3871068" y="2130824"/>
            <a:ext cx="1368703" cy="1799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03568"/>
      </p:ext>
    </p:extLst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9659B8-D27E-44C7-A089-274D41B79905}"/>
              </a:ext>
            </a:extLst>
          </p:cNvPr>
          <p:cNvSpPr/>
          <p:nvPr/>
        </p:nvSpPr>
        <p:spPr>
          <a:xfrm>
            <a:off x="1477563" y="2675086"/>
            <a:ext cx="2928958" cy="26624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D8B6C7-9D07-45BD-AAA1-A9878AD8BB8F}"/>
              </a:ext>
            </a:extLst>
          </p:cNvPr>
          <p:cNvSpPr/>
          <p:nvPr/>
        </p:nvSpPr>
        <p:spPr>
          <a:xfrm>
            <a:off x="4511845" y="2572542"/>
            <a:ext cx="2405482" cy="12333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A34AD0-CDCB-4EC7-B715-C5D7F31ADAE8}"/>
              </a:ext>
            </a:extLst>
          </p:cNvPr>
          <p:cNvSpPr/>
          <p:nvPr/>
        </p:nvSpPr>
        <p:spPr>
          <a:xfrm>
            <a:off x="7398845" y="2552956"/>
            <a:ext cx="1745155" cy="16355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2392837"/>
      </p:ext>
    </p:extLst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32CEE5-8736-4A2C-B9B6-80E573D0C9F5}"/>
              </a:ext>
            </a:extLst>
          </p:cNvPr>
          <p:cNvSpPr/>
          <p:nvPr/>
        </p:nvSpPr>
        <p:spPr>
          <a:xfrm>
            <a:off x="1153386" y="2197085"/>
            <a:ext cx="1953431" cy="19314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096C25-725E-49BF-8389-114E9E1BC876}"/>
              </a:ext>
            </a:extLst>
          </p:cNvPr>
          <p:cNvSpPr/>
          <p:nvPr/>
        </p:nvSpPr>
        <p:spPr>
          <a:xfrm>
            <a:off x="2755130" y="1224886"/>
            <a:ext cx="1069637" cy="20103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FCB88D-1BB6-4460-8803-82EAFFA957B9}"/>
              </a:ext>
            </a:extLst>
          </p:cNvPr>
          <p:cNvSpPr/>
          <p:nvPr/>
        </p:nvSpPr>
        <p:spPr>
          <a:xfrm>
            <a:off x="6636341" y="2031208"/>
            <a:ext cx="2048171" cy="18541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156339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819FFA-43B2-49D0-A436-B3F15A7FFAE7}"/>
              </a:ext>
            </a:extLst>
          </p:cNvPr>
          <p:cNvSpPr/>
          <p:nvPr/>
        </p:nvSpPr>
        <p:spPr>
          <a:xfrm>
            <a:off x="1043930" y="810434"/>
            <a:ext cx="3303511" cy="6972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692370"/>
      </p:ext>
    </p:extLst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DD59C9-297C-4D60-8DAC-BE72901D2BB3}"/>
              </a:ext>
            </a:extLst>
          </p:cNvPr>
          <p:cNvSpPr/>
          <p:nvPr/>
        </p:nvSpPr>
        <p:spPr>
          <a:xfrm>
            <a:off x="1589054" y="2731959"/>
            <a:ext cx="2109399" cy="16359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FBD530-0F1B-4EF9-AAF9-F57F4B7DD72F}"/>
              </a:ext>
            </a:extLst>
          </p:cNvPr>
          <p:cNvSpPr/>
          <p:nvPr/>
        </p:nvSpPr>
        <p:spPr>
          <a:xfrm>
            <a:off x="4247836" y="1170725"/>
            <a:ext cx="1453628" cy="10476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652955"/>
      </p:ext>
    </p:extLst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7D7832-9710-48E8-9CCB-A4DB467E35E8}"/>
              </a:ext>
            </a:extLst>
          </p:cNvPr>
          <p:cNvSpPr/>
          <p:nvPr/>
        </p:nvSpPr>
        <p:spPr>
          <a:xfrm>
            <a:off x="1284832" y="1357029"/>
            <a:ext cx="1464705" cy="10370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5427833"/>
      </p:ext>
    </p:extLst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F41490-6ADA-4033-843F-16B0DF2332F4}"/>
              </a:ext>
            </a:extLst>
          </p:cNvPr>
          <p:cNvSpPr/>
          <p:nvPr/>
        </p:nvSpPr>
        <p:spPr>
          <a:xfrm>
            <a:off x="1691908" y="1902359"/>
            <a:ext cx="1176419" cy="26014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9916705"/>
      </p:ext>
    </p:extLst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ABC54A-C501-4F75-9F6E-157575258D90}"/>
              </a:ext>
            </a:extLst>
          </p:cNvPr>
          <p:cNvSpPr/>
          <p:nvPr/>
        </p:nvSpPr>
        <p:spPr>
          <a:xfrm>
            <a:off x="1391903" y="983677"/>
            <a:ext cx="1584334" cy="14633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9265D7-24E0-4CC1-AA96-62B05ED60306}"/>
              </a:ext>
            </a:extLst>
          </p:cNvPr>
          <p:cNvSpPr/>
          <p:nvPr/>
        </p:nvSpPr>
        <p:spPr>
          <a:xfrm>
            <a:off x="3457247" y="1297907"/>
            <a:ext cx="2940454" cy="24834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53E3F3-750D-4A36-9D05-0DEE8705D0DC}"/>
              </a:ext>
            </a:extLst>
          </p:cNvPr>
          <p:cNvSpPr/>
          <p:nvPr/>
        </p:nvSpPr>
        <p:spPr>
          <a:xfrm>
            <a:off x="8036882" y="817383"/>
            <a:ext cx="1107118" cy="17222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487659"/>
      </p:ext>
    </p:extLst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3F1E67-3806-49B6-89A4-826ECC371C49}"/>
              </a:ext>
            </a:extLst>
          </p:cNvPr>
          <p:cNvSpPr/>
          <p:nvPr/>
        </p:nvSpPr>
        <p:spPr>
          <a:xfrm>
            <a:off x="1613602" y="1054638"/>
            <a:ext cx="1761366" cy="18892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4A4636-1946-469D-B3A9-BF47C69919FB}"/>
              </a:ext>
            </a:extLst>
          </p:cNvPr>
          <p:cNvSpPr/>
          <p:nvPr/>
        </p:nvSpPr>
        <p:spPr>
          <a:xfrm>
            <a:off x="3701976" y="1634881"/>
            <a:ext cx="1381721" cy="7491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120172"/>
      </p:ext>
    </p:extLst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15202D-A03C-4EC9-9DCD-FFBF6B629016}"/>
              </a:ext>
            </a:extLst>
          </p:cNvPr>
          <p:cNvSpPr/>
          <p:nvPr/>
        </p:nvSpPr>
        <p:spPr>
          <a:xfrm>
            <a:off x="1696255" y="2633128"/>
            <a:ext cx="2186517" cy="7433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1CEBD0-5B16-418B-A618-27AC7811CE44}"/>
              </a:ext>
            </a:extLst>
          </p:cNvPr>
          <p:cNvSpPr/>
          <p:nvPr/>
        </p:nvSpPr>
        <p:spPr>
          <a:xfrm>
            <a:off x="4174590" y="2157533"/>
            <a:ext cx="2145633" cy="22189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984255"/>
      </p:ext>
    </p:extLst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7C29B7-4AD7-4283-B885-2983CC2DF287}"/>
              </a:ext>
            </a:extLst>
          </p:cNvPr>
          <p:cNvSpPr/>
          <p:nvPr/>
        </p:nvSpPr>
        <p:spPr>
          <a:xfrm>
            <a:off x="1249139" y="1611258"/>
            <a:ext cx="2425832" cy="1298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9BEECF-6552-4042-8AF4-565F1E0897AD}"/>
              </a:ext>
            </a:extLst>
          </p:cNvPr>
          <p:cNvSpPr/>
          <p:nvPr/>
        </p:nvSpPr>
        <p:spPr>
          <a:xfrm>
            <a:off x="4429639" y="2721567"/>
            <a:ext cx="2207033" cy="11791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28FDA6-8DF9-40E4-B10C-70EE43BD9298}"/>
              </a:ext>
            </a:extLst>
          </p:cNvPr>
          <p:cNvSpPr/>
          <p:nvPr/>
        </p:nvSpPr>
        <p:spPr>
          <a:xfrm>
            <a:off x="7257217" y="2014348"/>
            <a:ext cx="1105142" cy="14194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8546754"/>
      </p:ext>
    </p:extLst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4D250B-BB90-4FA7-932C-A4C6E2EE11B6}"/>
              </a:ext>
            </a:extLst>
          </p:cNvPr>
          <p:cNvSpPr/>
          <p:nvPr/>
        </p:nvSpPr>
        <p:spPr>
          <a:xfrm>
            <a:off x="1639607" y="1301599"/>
            <a:ext cx="1902855" cy="16527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102569"/>
      </p:ext>
    </p:extLst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319E8B-EE75-499F-B9FB-B9A0D5C1383A}"/>
              </a:ext>
            </a:extLst>
          </p:cNvPr>
          <p:cNvSpPr/>
          <p:nvPr/>
        </p:nvSpPr>
        <p:spPr>
          <a:xfrm>
            <a:off x="1081203" y="1077773"/>
            <a:ext cx="3106783" cy="23625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919872"/>
      </p:ext>
    </p:extLst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164AF8D-39D0-4F77-AC57-624169F175CC}"/>
              </a:ext>
            </a:extLst>
          </p:cNvPr>
          <p:cNvSpPr/>
          <p:nvPr/>
        </p:nvSpPr>
        <p:spPr>
          <a:xfrm>
            <a:off x="1345609" y="1916684"/>
            <a:ext cx="3114793" cy="12776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66F916-D56E-4558-AD1B-C4CF9ACC5730}"/>
              </a:ext>
            </a:extLst>
          </p:cNvPr>
          <p:cNvSpPr/>
          <p:nvPr/>
        </p:nvSpPr>
        <p:spPr>
          <a:xfrm>
            <a:off x="4076107" y="978313"/>
            <a:ext cx="1612451" cy="23135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92C412-A615-4223-832F-926D53AC9EED}"/>
              </a:ext>
            </a:extLst>
          </p:cNvPr>
          <p:cNvSpPr/>
          <p:nvPr/>
        </p:nvSpPr>
        <p:spPr>
          <a:xfrm>
            <a:off x="7292841" y="2054265"/>
            <a:ext cx="1831542" cy="12136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1379747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7394C7-7BB2-4A85-8CD1-6EE96AF6E281}"/>
              </a:ext>
            </a:extLst>
          </p:cNvPr>
          <p:cNvSpPr/>
          <p:nvPr/>
        </p:nvSpPr>
        <p:spPr>
          <a:xfrm>
            <a:off x="1645735" y="2499968"/>
            <a:ext cx="1367912" cy="17784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1B2B8A-266F-4FFA-B2D2-E981B2F84A44}"/>
              </a:ext>
            </a:extLst>
          </p:cNvPr>
          <p:cNvSpPr/>
          <p:nvPr/>
        </p:nvSpPr>
        <p:spPr>
          <a:xfrm>
            <a:off x="2894024" y="2446281"/>
            <a:ext cx="3343143" cy="8493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6251466"/>
      </p:ext>
    </p:extLst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792E4-BF33-4C47-944A-525A2A936FB9}"/>
              </a:ext>
            </a:extLst>
          </p:cNvPr>
          <p:cNvSpPr/>
          <p:nvPr/>
        </p:nvSpPr>
        <p:spPr>
          <a:xfrm>
            <a:off x="1622902" y="2662196"/>
            <a:ext cx="965860" cy="22617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7241275"/>
      </p:ext>
    </p:extLst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2D5A5-795B-40FA-995A-A6BA6008672B}"/>
              </a:ext>
            </a:extLst>
          </p:cNvPr>
          <p:cNvSpPr/>
          <p:nvPr/>
        </p:nvSpPr>
        <p:spPr>
          <a:xfrm>
            <a:off x="1294860" y="1189119"/>
            <a:ext cx="1588815" cy="26831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935670"/>
      </p:ext>
    </p:extLst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286A3A-32B3-4C3D-BEB6-D9E8C503FB7D}"/>
              </a:ext>
            </a:extLst>
          </p:cNvPr>
          <p:cNvSpPr/>
          <p:nvPr/>
        </p:nvSpPr>
        <p:spPr>
          <a:xfrm>
            <a:off x="926303" y="1151869"/>
            <a:ext cx="2240506" cy="21124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37FCD5-DACB-43C8-969E-3936A4E58357}"/>
              </a:ext>
            </a:extLst>
          </p:cNvPr>
          <p:cNvSpPr/>
          <p:nvPr/>
        </p:nvSpPr>
        <p:spPr>
          <a:xfrm>
            <a:off x="3904874" y="1852375"/>
            <a:ext cx="3052092" cy="10312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124661"/>
      </p:ext>
    </p:extLst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1AB87C2-748C-4A59-8D0E-972E630EC07D}"/>
              </a:ext>
            </a:extLst>
          </p:cNvPr>
          <p:cNvSpPr/>
          <p:nvPr/>
        </p:nvSpPr>
        <p:spPr>
          <a:xfrm>
            <a:off x="1466189" y="1344821"/>
            <a:ext cx="2193698" cy="24077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4515352"/>
      </p:ext>
    </p:extLst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1082C0-215E-45F7-A17D-F4E6BF5D6E97}"/>
              </a:ext>
            </a:extLst>
          </p:cNvPr>
          <p:cNvSpPr/>
          <p:nvPr/>
        </p:nvSpPr>
        <p:spPr>
          <a:xfrm>
            <a:off x="1025874" y="1385159"/>
            <a:ext cx="1936369" cy="24152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36906"/>
      </p:ext>
    </p:extLst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E75A4C-D288-4F7D-ABF2-9791A40BD703}"/>
              </a:ext>
            </a:extLst>
          </p:cNvPr>
          <p:cNvSpPr/>
          <p:nvPr/>
        </p:nvSpPr>
        <p:spPr>
          <a:xfrm>
            <a:off x="1425861" y="887193"/>
            <a:ext cx="2901850" cy="23117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1AAE1A-DCCD-4636-BD94-F4B3F4792686}"/>
              </a:ext>
            </a:extLst>
          </p:cNvPr>
          <p:cNvSpPr/>
          <p:nvPr/>
        </p:nvSpPr>
        <p:spPr>
          <a:xfrm>
            <a:off x="4133188" y="1376210"/>
            <a:ext cx="968373" cy="10909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E93451A-A861-4014-B2DE-A72C8DA21230}"/>
              </a:ext>
            </a:extLst>
          </p:cNvPr>
          <p:cNvSpPr/>
          <p:nvPr/>
        </p:nvSpPr>
        <p:spPr>
          <a:xfrm>
            <a:off x="7863379" y="2514215"/>
            <a:ext cx="1280621" cy="14761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175315"/>
      </p:ext>
    </p:extLst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F1F6D97-4B01-4B85-9A7F-194D650C0409}"/>
              </a:ext>
            </a:extLst>
          </p:cNvPr>
          <p:cNvSpPr/>
          <p:nvPr/>
        </p:nvSpPr>
        <p:spPr>
          <a:xfrm>
            <a:off x="1208246" y="1793171"/>
            <a:ext cx="1200495" cy="266887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19222"/>
      </p:ext>
    </p:extLst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A6B289-B110-4A70-A795-B95D30DA188F}"/>
              </a:ext>
            </a:extLst>
          </p:cNvPr>
          <p:cNvSpPr/>
          <p:nvPr/>
        </p:nvSpPr>
        <p:spPr>
          <a:xfrm>
            <a:off x="1115861" y="1139425"/>
            <a:ext cx="2875543" cy="9353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0989699"/>
      </p:ext>
    </p:extLst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73AF-BB6D-4F84-A683-27E2C91475AD}"/>
              </a:ext>
            </a:extLst>
          </p:cNvPr>
          <p:cNvSpPr/>
          <p:nvPr/>
        </p:nvSpPr>
        <p:spPr>
          <a:xfrm>
            <a:off x="967322" y="1567093"/>
            <a:ext cx="3541226" cy="17975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20C2F9-1ED9-4580-8EFF-0A1C1FE1B42B}"/>
              </a:ext>
            </a:extLst>
          </p:cNvPr>
          <p:cNvSpPr/>
          <p:nvPr/>
        </p:nvSpPr>
        <p:spPr>
          <a:xfrm>
            <a:off x="3209054" y="1091883"/>
            <a:ext cx="2240482" cy="21695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12540"/>
      </p:ext>
    </p:extLst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3CA7F3-66F5-43C3-927B-D39A6B1FABF9}"/>
              </a:ext>
            </a:extLst>
          </p:cNvPr>
          <p:cNvSpPr/>
          <p:nvPr/>
        </p:nvSpPr>
        <p:spPr>
          <a:xfrm>
            <a:off x="1143591" y="1379009"/>
            <a:ext cx="3435365" cy="2468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A0602B-65F1-466C-8B36-C8E00CB88DB8}"/>
              </a:ext>
            </a:extLst>
          </p:cNvPr>
          <p:cNvSpPr/>
          <p:nvPr/>
        </p:nvSpPr>
        <p:spPr>
          <a:xfrm>
            <a:off x="2747031" y="1717574"/>
            <a:ext cx="1356056" cy="1695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9619061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1E17A1-30E4-42BD-9347-8EFBC07062B6}"/>
              </a:ext>
            </a:extLst>
          </p:cNvPr>
          <p:cNvSpPr/>
          <p:nvPr/>
        </p:nvSpPr>
        <p:spPr>
          <a:xfrm>
            <a:off x="1257057" y="2340182"/>
            <a:ext cx="1606964" cy="1321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2DCC2A-FD30-4CEC-9337-0CB266AD526F}"/>
              </a:ext>
            </a:extLst>
          </p:cNvPr>
          <p:cNvSpPr/>
          <p:nvPr/>
        </p:nvSpPr>
        <p:spPr>
          <a:xfrm>
            <a:off x="3074630" y="2182714"/>
            <a:ext cx="1854098" cy="23226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9441416"/>
      </p:ext>
    </p:extLst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8B4153-D105-4102-83AC-00B4D9755983}"/>
              </a:ext>
            </a:extLst>
          </p:cNvPr>
          <p:cNvSpPr/>
          <p:nvPr/>
        </p:nvSpPr>
        <p:spPr>
          <a:xfrm>
            <a:off x="1414994" y="1067133"/>
            <a:ext cx="2571382" cy="9243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B96833-F30E-4BC9-AB04-0BD30D28B032}"/>
              </a:ext>
            </a:extLst>
          </p:cNvPr>
          <p:cNvSpPr/>
          <p:nvPr/>
        </p:nvSpPr>
        <p:spPr>
          <a:xfrm>
            <a:off x="4129538" y="2159461"/>
            <a:ext cx="2310280" cy="898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6B6887-EBDE-4F3C-95A7-D2677FD5C3F8}"/>
              </a:ext>
            </a:extLst>
          </p:cNvPr>
          <p:cNvSpPr/>
          <p:nvPr/>
        </p:nvSpPr>
        <p:spPr>
          <a:xfrm>
            <a:off x="6795608" y="1638796"/>
            <a:ext cx="2348392" cy="21081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9183915"/>
      </p:ext>
    </p:extLst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877A98-5876-4D75-979A-20D26BCA2D32}"/>
              </a:ext>
            </a:extLst>
          </p:cNvPr>
          <p:cNvSpPr/>
          <p:nvPr/>
        </p:nvSpPr>
        <p:spPr>
          <a:xfrm>
            <a:off x="989899" y="2097425"/>
            <a:ext cx="1309621" cy="20089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252FED-4BA7-41A5-8978-DCF6D63C00E4}"/>
              </a:ext>
            </a:extLst>
          </p:cNvPr>
          <p:cNvSpPr/>
          <p:nvPr/>
        </p:nvSpPr>
        <p:spPr>
          <a:xfrm>
            <a:off x="4355839" y="1971264"/>
            <a:ext cx="2027009" cy="11312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5168043"/>
      </p:ext>
    </p:extLst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63DD9B-C6D2-43E5-AB8D-F2D2FA151951}"/>
              </a:ext>
            </a:extLst>
          </p:cNvPr>
          <p:cNvSpPr/>
          <p:nvPr/>
        </p:nvSpPr>
        <p:spPr>
          <a:xfrm>
            <a:off x="1809414" y="1630225"/>
            <a:ext cx="2854210" cy="25678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8A89F-B9AD-4D75-8A7C-F41138ADE8B7}"/>
              </a:ext>
            </a:extLst>
          </p:cNvPr>
          <p:cNvSpPr/>
          <p:nvPr/>
        </p:nvSpPr>
        <p:spPr>
          <a:xfrm>
            <a:off x="2866688" y="1766576"/>
            <a:ext cx="3221316" cy="2298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419747"/>
      </p:ext>
    </p:extLst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8D20D0-CCC4-464F-AD52-0364D51F7593}"/>
              </a:ext>
            </a:extLst>
          </p:cNvPr>
          <p:cNvSpPr/>
          <p:nvPr/>
        </p:nvSpPr>
        <p:spPr>
          <a:xfrm>
            <a:off x="1462102" y="2286344"/>
            <a:ext cx="1234152" cy="720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29C437-F15A-48EE-BDC6-131E5F2D196B}"/>
              </a:ext>
            </a:extLst>
          </p:cNvPr>
          <p:cNvSpPr/>
          <p:nvPr/>
        </p:nvSpPr>
        <p:spPr>
          <a:xfrm>
            <a:off x="4280024" y="2461845"/>
            <a:ext cx="996467" cy="25631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1233919"/>
      </p:ext>
    </p:extLst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E4C43F-AF33-4DD7-8CFF-0A2985D30E04}"/>
              </a:ext>
            </a:extLst>
          </p:cNvPr>
          <p:cNvSpPr/>
          <p:nvPr/>
        </p:nvSpPr>
        <p:spPr>
          <a:xfrm>
            <a:off x="1647146" y="2739790"/>
            <a:ext cx="1961924" cy="19270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413F5B-29C4-465C-83D1-D1617C1C229E}"/>
              </a:ext>
            </a:extLst>
          </p:cNvPr>
          <p:cNvSpPr/>
          <p:nvPr/>
        </p:nvSpPr>
        <p:spPr>
          <a:xfrm>
            <a:off x="3145815" y="1978446"/>
            <a:ext cx="2886575" cy="22549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B81039-F394-48B5-9BAB-6E347FFE8C5E}"/>
              </a:ext>
            </a:extLst>
          </p:cNvPr>
          <p:cNvSpPr/>
          <p:nvPr/>
        </p:nvSpPr>
        <p:spPr>
          <a:xfrm>
            <a:off x="7985961" y="846311"/>
            <a:ext cx="1158039" cy="17115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8146185"/>
      </p:ext>
    </p:extLst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D7C846-4456-4773-A5E0-98C3978C47DF}"/>
              </a:ext>
            </a:extLst>
          </p:cNvPr>
          <p:cNvSpPr/>
          <p:nvPr/>
        </p:nvSpPr>
        <p:spPr>
          <a:xfrm>
            <a:off x="1804989" y="2392871"/>
            <a:ext cx="3140435" cy="26590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956CC3-8F01-42D3-8AF8-D524ED99D4A4}"/>
              </a:ext>
            </a:extLst>
          </p:cNvPr>
          <p:cNvSpPr/>
          <p:nvPr/>
        </p:nvSpPr>
        <p:spPr>
          <a:xfrm>
            <a:off x="3331021" y="916382"/>
            <a:ext cx="1045782" cy="22117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E234FF-AE43-4E94-BB34-96308EE65373}"/>
              </a:ext>
            </a:extLst>
          </p:cNvPr>
          <p:cNvSpPr/>
          <p:nvPr/>
        </p:nvSpPr>
        <p:spPr>
          <a:xfrm>
            <a:off x="7979811" y="1028278"/>
            <a:ext cx="1164189" cy="17203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3599913"/>
      </p:ext>
    </p:extLst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0B4896-3850-4CE7-9B4C-BF6E301368CE}"/>
              </a:ext>
            </a:extLst>
          </p:cNvPr>
          <p:cNvSpPr/>
          <p:nvPr/>
        </p:nvSpPr>
        <p:spPr>
          <a:xfrm>
            <a:off x="1392997" y="1004459"/>
            <a:ext cx="1955640" cy="1414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68A48A3-8D5F-463B-90B6-3E98BFCC6063}"/>
              </a:ext>
            </a:extLst>
          </p:cNvPr>
          <p:cNvSpPr/>
          <p:nvPr/>
        </p:nvSpPr>
        <p:spPr>
          <a:xfrm>
            <a:off x="4048350" y="2313378"/>
            <a:ext cx="1252369" cy="22604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121167"/>
      </p:ext>
    </p:extLst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4EC1BD-4DA1-4B87-9A19-E67183047410}"/>
              </a:ext>
            </a:extLst>
          </p:cNvPr>
          <p:cNvSpPr/>
          <p:nvPr/>
        </p:nvSpPr>
        <p:spPr>
          <a:xfrm>
            <a:off x="1507736" y="1060129"/>
            <a:ext cx="2544129" cy="1238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462459"/>
      </p:ext>
    </p:extLst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63691B-7A64-42BD-85D3-51B97657F772}"/>
              </a:ext>
            </a:extLst>
          </p:cNvPr>
          <p:cNvSpPr/>
          <p:nvPr/>
        </p:nvSpPr>
        <p:spPr>
          <a:xfrm>
            <a:off x="1242511" y="1438538"/>
            <a:ext cx="2593278" cy="22116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51E6EF6-BB98-4FAE-AEAC-3943591CDC88}"/>
              </a:ext>
            </a:extLst>
          </p:cNvPr>
          <p:cNvSpPr/>
          <p:nvPr/>
        </p:nvSpPr>
        <p:spPr>
          <a:xfrm>
            <a:off x="3526292" y="1733882"/>
            <a:ext cx="1513411" cy="17961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990238-CCFF-483F-B153-BF17C271A221}"/>
              </a:ext>
            </a:extLst>
          </p:cNvPr>
          <p:cNvSpPr/>
          <p:nvPr/>
        </p:nvSpPr>
        <p:spPr>
          <a:xfrm>
            <a:off x="7933731" y="2251391"/>
            <a:ext cx="1210269" cy="23523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5805414"/>
      </p:ext>
    </p:extLst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C913779-4021-4B59-AFB1-9E23A61BACD5}"/>
              </a:ext>
            </a:extLst>
          </p:cNvPr>
          <p:cNvSpPr/>
          <p:nvPr/>
        </p:nvSpPr>
        <p:spPr>
          <a:xfrm>
            <a:off x="1785414" y="2676804"/>
            <a:ext cx="2819005" cy="9149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B11E8B-A0BC-4A4C-87BC-10EDE08196A3}"/>
              </a:ext>
            </a:extLst>
          </p:cNvPr>
          <p:cNvSpPr/>
          <p:nvPr/>
        </p:nvSpPr>
        <p:spPr>
          <a:xfrm>
            <a:off x="4284198" y="1932851"/>
            <a:ext cx="2329322" cy="12701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33117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B53B4E-9BB4-45DA-9BB8-0CF08248B0E0}"/>
              </a:ext>
            </a:extLst>
          </p:cNvPr>
          <p:cNvSpPr/>
          <p:nvPr/>
        </p:nvSpPr>
        <p:spPr>
          <a:xfrm>
            <a:off x="1127548" y="1115207"/>
            <a:ext cx="925321" cy="16106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5307105"/>
      </p:ext>
    </p:extLst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194911-4940-454E-9C58-B606E139A5F2}"/>
              </a:ext>
            </a:extLst>
          </p:cNvPr>
          <p:cNvSpPr/>
          <p:nvPr/>
        </p:nvSpPr>
        <p:spPr>
          <a:xfrm>
            <a:off x="1642743" y="2095798"/>
            <a:ext cx="968791" cy="22214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067877"/>
      </p:ext>
    </p:extLst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C87EF9-E1A5-4073-999E-8AC6B3B7E527}"/>
              </a:ext>
            </a:extLst>
          </p:cNvPr>
          <p:cNvSpPr/>
          <p:nvPr/>
        </p:nvSpPr>
        <p:spPr>
          <a:xfrm>
            <a:off x="1599969" y="1162696"/>
            <a:ext cx="2480026" cy="15437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145027"/>
      </p:ext>
    </p:extLst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807AA8-BA3B-42CA-AF48-452152CBDF0A}"/>
              </a:ext>
            </a:extLst>
          </p:cNvPr>
          <p:cNvSpPr/>
          <p:nvPr/>
        </p:nvSpPr>
        <p:spPr>
          <a:xfrm>
            <a:off x="1430375" y="817824"/>
            <a:ext cx="2282285" cy="12764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C31100-3B95-4ACA-9066-6F5245BE34F3}"/>
              </a:ext>
            </a:extLst>
          </p:cNvPr>
          <p:cNvSpPr/>
          <p:nvPr/>
        </p:nvSpPr>
        <p:spPr>
          <a:xfrm>
            <a:off x="2840138" y="1906166"/>
            <a:ext cx="996032" cy="16297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609A74-BE9D-4F13-8DB3-AA92AEAE6817}"/>
              </a:ext>
            </a:extLst>
          </p:cNvPr>
          <p:cNvSpPr/>
          <p:nvPr/>
        </p:nvSpPr>
        <p:spPr>
          <a:xfrm>
            <a:off x="7615992" y="1447759"/>
            <a:ext cx="1528008" cy="18848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2448175"/>
      </p:ext>
    </p:extLst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F2A600-F5F1-4E7A-80A2-397B1819AE84}"/>
              </a:ext>
            </a:extLst>
          </p:cNvPr>
          <p:cNvSpPr/>
          <p:nvPr/>
        </p:nvSpPr>
        <p:spPr>
          <a:xfrm>
            <a:off x="1453186" y="1066740"/>
            <a:ext cx="1492797" cy="9104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285481"/>
      </p:ext>
    </p:extLst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22E7D7-E019-41E6-A291-1BD77BEABDCB}"/>
              </a:ext>
            </a:extLst>
          </p:cNvPr>
          <p:cNvSpPr/>
          <p:nvPr/>
        </p:nvSpPr>
        <p:spPr>
          <a:xfrm>
            <a:off x="966379" y="1449016"/>
            <a:ext cx="1258019" cy="24204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FBE367F-33B9-4A41-A984-C603F6ADAEF0}"/>
              </a:ext>
            </a:extLst>
          </p:cNvPr>
          <p:cNvSpPr/>
          <p:nvPr/>
        </p:nvSpPr>
        <p:spPr>
          <a:xfrm>
            <a:off x="4512172" y="1576332"/>
            <a:ext cx="3587780" cy="24518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566006"/>
      </p:ext>
    </p:extLst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65B787-CE7D-4D1B-86F0-DF521AFFEA85}"/>
              </a:ext>
            </a:extLst>
          </p:cNvPr>
          <p:cNvSpPr/>
          <p:nvPr/>
        </p:nvSpPr>
        <p:spPr>
          <a:xfrm>
            <a:off x="1581292" y="725463"/>
            <a:ext cx="2389960" cy="12610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8E75E0-50CB-45E6-8989-8AA164A20817}"/>
              </a:ext>
            </a:extLst>
          </p:cNvPr>
          <p:cNvSpPr/>
          <p:nvPr/>
        </p:nvSpPr>
        <p:spPr>
          <a:xfrm>
            <a:off x="3728645" y="951165"/>
            <a:ext cx="2191329" cy="2179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14BEA8-DA26-49FA-96D0-0C0458A147E7}"/>
              </a:ext>
            </a:extLst>
          </p:cNvPr>
          <p:cNvSpPr/>
          <p:nvPr/>
        </p:nvSpPr>
        <p:spPr>
          <a:xfrm>
            <a:off x="7142600" y="2263985"/>
            <a:ext cx="2001400" cy="20336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377488"/>
      </p:ext>
    </p:extLst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A7E2E4-EF14-4666-954A-BAE51C6651DC}"/>
              </a:ext>
            </a:extLst>
          </p:cNvPr>
          <p:cNvSpPr/>
          <p:nvPr/>
        </p:nvSpPr>
        <p:spPr>
          <a:xfrm>
            <a:off x="1704938" y="2257246"/>
            <a:ext cx="3228029" cy="26930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390505"/>
      </p:ext>
    </p:extLst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E92F8B-A93F-4E6B-B9F6-216A207ED381}"/>
              </a:ext>
            </a:extLst>
          </p:cNvPr>
          <p:cNvSpPr/>
          <p:nvPr/>
        </p:nvSpPr>
        <p:spPr>
          <a:xfrm>
            <a:off x="1790159" y="1419441"/>
            <a:ext cx="3513220" cy="780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6CB475-F1CE-42FD-B320-B1EB26101E0B}"/>
              </a:ext>
            </a:extLst>
          </p:cNvPr>
          <p:cNvSpPr/>
          <p:nvPr/>
        </p:nvSpPr>
        <p:spPr>
          <a:xfrm>
            <a:off x="3171604" y="1523223"/>
            <a:ext cx="3647822" cy="21258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4A6159-E055-43EA-9066-A61DBBC5A3CD}"/>
              </a:ext>
            </a:extLst>
          </p:cNvPr>
          <p:cNvSpPr/>
          <p:nvPr/>
        </p:nvSpPr>
        <p:spPr>
          <a:xfrm>
            <a:off x="7662261" y="2466733"/>
            <a:ext cx="1481739" cy="11389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5126586"/>
      </p:ext>
    </p:extLst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2EFF44-040E-4580-92E2-33CDD03DFCF1}"/>
              </a:ext>
            </a:extLst>
          </p:cNvPr>
          <p:cNvSpPr/>
          <p:nvPr/>
        </p:nvSpPr>
        <p:spPr>
          <a:xfrm>
            <a:off x="1636773" y="2609642"/>
            <a:ext cx="3014149" cy="25100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DEF3CC-C08C-4738-9B81-A7356FA53E81}"/>
              </a:ext>
            </a:extLst>
          </p:cNvPr>
          <p:cNvSpPr/>
          <p:nvPr/>
        </p:nvSpPr>
        <p:spPr>
          <a:xfrm>
            <a:off x="2908216" y="900880"/>
            <a:ext cx="1228535" cy="23215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4A9E28-F2A5-4634-81F3-7628F8FE959A}"/>
              </a:ext>
            </a:extLst>
          </p:cNvPr>
          <p:cNvSpPr/>
          <p:nvPr/>
        </p:nvSpPr>
        <p:spPr>
          <a:xfrm>
            <a:off x="6938279" y="1107230"/>
            <a:ext cx="1327571" cy="11732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8374075"/>
      </p:ext>
    </p:extLst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B81C99-FCD3-4944-B777-52B80F479293}"/>
              </a:ext>
            </a:extLst>
          </p:cNvPr>
          <p:cNvSpPr/>
          <p:nvPr/>
        </p:nvSpPr>
        <p:spPr>
          <a:xfrm>
            <a:off x="1057031" y="1929487"/>
            <a:ext cx="2536896" cy="11687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C407A8-4D19-4515-BA40-45555785CEAF}"/>
              </a:ext>
            </a:extLst>
          </p:cNvPr>
          <p:cNvSpPr/>
          <p:nvPr/>
        </p:nvSpPr>
        <p:spPr>
          <a:xfrm>
            <a:off x="2995282" y="1976569"/>
            <a:ext cx="1444942" cy="26331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810872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514C0B-3EE5-432E-B730-627315D5B131}"/>
              </a:ext>
            </a:extLst>
          </p:cNvPr>
          <p:cNvSpPr/>
          <p:nvPr/>
        </p:nvSpPr>
        <p:spPr>
          <a:xfrm>
            <a:off x="1329835" y="1546732"/>
            <a:ext cx="1572524" cy="14196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69E226-7B9D-47C2-839F-21E39262E237}"/>
              </a:ext>
            </a:extLst>
          </p:cNvPr>
          <p:cNvSpPr/>
          <p:nvPr/>
        </p:nvSpPr>
        <p:spPr>
          <a:xfrm>
            <a:off x="3742087" y="2723031"/>
            <a:ext cx="2926850" cy="26239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478520"/>
      </p:ext>
    </p:extLst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17EABF-92F9-43D5-88C8-FE21A8774BEA}"/>
              </a:ext>
            </a:extLst>
          </p:cNvPr>
          <p:cNvSpPr/>
          <p:nvPr/>
        </p:nvSpPr>
        <p:spPr>
          <a:xfrm>
            <a:off x="1712447" y="694395"/>
            <a:ext cx="2689535" cy="22925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20FE402-4753-4374-AFDD-596FF53BE5B0}"/>
              </a:ext>
            </a:extLst>
          </p:cNvPr>
          <p:cNvSpPr/>
          <p:nvPr/>
        </p:nvSpPr>
        <p:spPr>
          <a:xfrm>
            <a:off x="2826689" y="2281616"/>
            <a:ext cx="3517007" cy="12283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F54D3B-86AA-4CDB-8BCE-BDCD728677E3}"/>
              </a:ext>
            </a:extLst>
          </p:cNvPr>
          <p:cNvSpPr/>
          <p:nvPr/>
        </p:nvSpPr>
        <p:spPr>
          <a:xfrm>
            <a:off x="6518091" y="1726713"/>
            <a:ext cx="1055302" cy="19767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309909"/>
      </p:ext>
    </p:extLst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C07517-E19D-4BA6-AD50-2B5C745EE2E4}"/>
              </a:ext>
            </a:extLst>
          </p:cNvPr>
          <p:cNvSpPr/>
          <p:nvPr/>
        </p:nvSpPr>
        <p:spPr>
          <a:xfrm>
            <a:off x="1374550" y="1075188"/>
            <a:ext cx="1374385" cy="17109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667118-3EE1-4302-ACEA-5AFCA429EB9C}"/>
              </a:ext>
            </a:extLst>
          </p:cNvPr>
          <p:cNvSpPr/>
          <p:nvPr/>
        </p:nvSpPr>
        <p:spPr>
          <a:xfrm>
            <a:off x="4155975" y="1993269"/>
            <a:ext cx="993768" cy="712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E4A267-CC25-4F9C-91D6-900364692B41}"/>
              </a:ext>
            </a:extLst>
          </p:cNvPr>
          <p:cNvSpPr/>
          <p:nvPr/>
        </p:nvSpPr>
        <p:spPr>
          <a:xfrm>
            <a:off x="7440154" y="2322157"/>
            <a:ext cx="1703846" cy="1620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9451362"/>
      </p:ext>
    </p:extLst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2CFDFF-C0AA-4364-9C89-A16AE32B6DEE}"/>
              </a:ext>
            </a:extLst>
          </p:cNvPr>
          <p:cNvSpPr/>
          <p:nvPr/>
        </p:nvSpPr>
        <p:spPr>
          <a:xfrm>
            <a:off x="1688462" y="2212266"/>
            <a:ext cx="3253944" cy="25466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A83AA52-BE48-446B-869A-7D7E05F4E1C8}"/>
              </a:ext>
            </a:extLst>
          </p:cNvPr>
          <p:cNvSpPr/>
          <p:nvPr/>
        </p:nvSpPr>
        <p:spPr>
          <a:xfrm>
            <a:off x="4412244" y="1294540"/>
            <a:ext cx="3394041" cy="15530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3299005"/>
      </p:ext>
    </p:extLst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FC9006-B2BC-4FB6-BA9B-1C8722D1F612}"/>
              </a:ext>
            </a:extLst>
          </p:cNvPr>
          <p:cNvSpPr/>
          <p:nvPr/>
        </p:nvSpPr>
        <p:spPr>
          <a:xfrm>
            <a:off x="1424906" y="856223"/>
            <a:ext cx="1916797" cy="18687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BDDEFC-C434-4D6F-8DFF-10942EB81175}"/>
              </a:ext>
            </a:extLst>
          </p:cNvPr>
          <p:cNvSpPr/>
          <p:nvPr/>
        </p:nvSpPr>
        <p:spPr>
          <a:xfrm>
            <a:off x="4335580" y="1783337"/>
            <a:ext cx="3315327" cy="7582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067579"/>
      </p:ext>
    </p:extLst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66F5BA-5403-4FCD-8598-7675C63DADDE}"/>
              </a:ext>
            </a:extLst>
          </p:cNvPr>
          <p:cNvSpPr/>
          <p:nvPr/>
        </p:nvSpPr>
        <p:spPr>
          <a:xfrm>
            <a:off x="1775909" y="1593841"/>
            <a:ext cx="1704374" cy="15170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A4A558-BC8A-4C30-8647-9E2F386BDC7A}"/>
              </a:ext>
            </a:extLst>
          </p:cNvPr>
          <p:cNvSpPr/>
          <p:nvPr/>
        </p:nvSpPr>
        <p:spPr>
          <a:xfrm>
            <a:off x="4038039" y="1125349"/>
            <a:ext cx="1823285" cy="16146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406241"/>
      </p:ext>
    </p:extLst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182FB3-C001-47FE-867C-3FB8A9F9162C}"/>
              </a:ext>
            </a:extLst>
          </p:cNvPr>
          <p:cNvSpPr/>
          <p:nvPr/>
        </p:nvSpPr>
        <p:spPr>
          <a:xfrm>
            <a:off x="1104719" y="1180873"/>
            <a:ext cx="3101540" cy="7436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2C7750-03B4-4A33-A6BD-5EE57AE941B1}"/>
              </a:ext>
            </a:extLst>
          </p:cNvPr>
          <p:cNvSpPr/>
          <p:nvPr/>
        </p:nvSpPr>
        <p:spPr>
          <a:xfrm>
            <a:off x="3644845" y="1438158"/>
            <a:ext cx="1134613" cy="2095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BC71B7-F497-4CC3-B828-41D103374ECE}"/>
              </a:ext>
            </a:extLst>
          </p:cNvPr>
          <p:cNvSpPr/>
          <p:nvPr/>
        </p:nvSpPr>
        <p:spPr>
          <a:xfrm>
            <a:off x="8023085" y="1935864"/>
            <a:ext cx="1120915" cy="25311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4723021"/>
      </p:ext>
    </p:extLst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12EF79-4194-4423-8682-C8904C82C39C}"/>
              </a:ext>
            </a:extLst>
          </p:cNvPr>
          <p:cNvSpPr/>
          <p:nvPr/>
        </p:nvSpPr>
        <p:spPr>
          <a:xfrm>
            <a:off x="1481109" y="1426610"/>
            <a:ext cx="2194672" cy="1008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3C4A78-741A-4323-BC3B-CD0853523571}"/>
              </a:ext>
            </a:extLst>
          </p:cNvPr>
          <p:cNvSpPr/>
          <p:nvPr/>
        </p:nvSpPr>
        <p:spPr>
          <a:xfrm>
            <a:off x="2825042" y="1931456"/>
            <a:ext cx="1011687" cy="17191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053672"/>
      </p:ext>
    </p:extLst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0531AA-6686-42E7-96DE-F62FBCF59DCB}"/>
              </a:ext>
            </a:extLst>
          </p:cNvPr>
          <p:cNvSpPr/>
          <p:nvPr/>
        </p:nvSpPr>
        <p:spPr>
          <a:xfrm>
            <a:off x="1153250" y="2377723"/>
            <a:ext cx="2508895" cy="23644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6368537"/>
      </p:ext>
    </p:extLst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A16B44F-3BD7-42B8-96B0-AE35F347C401}"/>
              </a:ext>
            </a:extLst>
          </p:cNvPr>
          <p:cNvSpPr/>
          <p:nvPr/>
        </p:nvSpPr>
        <p:spPr>
          <a:xfrm>
            <a:off x="955502" y="2649660"/>
            <a:ext cx="2658398" cy="222350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3B8359-AF7E-47CE-99AF-F7C9ED3482B9}"/>
              </a:ext>
            </a:extLst>
          </p:cNvPr>
          <p:cNvSpPr/>
          <p:nvPr/>
        </p:nvSpPr>
        <p:spPr>
          <a:xfrm>
            <a:off x="4445359" y="1963066"/>
            <a:ext cx="3119319" cy="22865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30878D-8144-48DC-A126-15878AB5C57F}"/>
              </a:ext>
            </a:extLst>
          </p:cNvPr>
          <p:cNvSpPr/>
          <p:nvPr/>
        </p:nvSpPr>
        <p:spPr>
          <a:xfrm>
            <a:off x="6732522" y="1748475"/>
            <a:ext cx="2411478" cy="26678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0150490"/>
      </p:ext>
    </p:extLst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1903C6-D648-4A43-AAEF-1237D44F6663}"/>
              </a:ext>
            </a:extLst>
          </p:cNvPr>
          <p:cNvSpPr/>
          <p:nvPr/>
        </p:nvSpPr>
        <p:spPr>
          <a:xfrm>
            <a:off x="1011930" y="2579875"/>
            <a:ext cx="2721008" cy="21459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A5556D-00E7-4A24-AC48-98809AA791B7}"/>
              </a:ext>
            </a:extLst>
          </p:cNvPr>
          <p:cNvSpPr/>
          <p:nvPr/>
        </p:nvSpPr>
        <p:spPr>
          <a:xfrm>
            <a:off x="4022453" y="2102994"/>
            <a:ext cx="3279122" cy="8631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82109C-9685-431F-92E5-2F624CFE2E1C}"/>
              </a:ext>
            </a:extLst>
          </p:cNvPr>
          <p:cNvSpPr/>
          <p:nvPr/>
        </p:nvSpPr>
        <p:spPr>
          <a:xfrm>
            <a:off x="6568961" y="1177941"/>
            <a:ext cx="1334850" cy="14158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675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DD44AB-1CE5-45F0-A202-2903CA13325B}"/>
              </a:ext>
            </a:extLst>
          </p:cNvPr>
          <p:cNvSpPr/>
          <p:nvPr/>
        </p:nvSpPr>
        <p:spPr>
          <a:xfrm>
            <a:off x="960060" y="2256174"/>
            <a:ext cx="1017373" cy="27059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325451-6F88-4AEC-8AE3-44C950BF65A4}"/>
              </a:ext>
            </a:extLst>
          </p:cNvPr>
          <p:cNvSpPr/>
          <p:nvPr/>
        </p:nvSpPr>
        <p:spPr>
          <a:xfrm>
            <a:off x="3304699" y="1510253"/>
            <a:ext cx="3377769" cy="24192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7553B4-77AC-4469-A19D-EB4C927695D2}"/>
              </a:ext>
            </a:extLst>
          </p:cNvPr>
          <p:cNvSpPr/>
          <p:nvPr/>
        </p:nvSpPr>
        <p:spPr>
          <a:xfrm>
            <a:off x="7872100" y="2312904"/>
            <a:ext cx="936709" cy="21879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053478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155C007-ECA7-4814-AB98-B979387949CE}"/>
              </a:ext>
            </a:extLst>
          </p:cNvPr>
          <p:cNvSpPr/>
          <p:nvPr/>
        </p:nvSpPr>
        <p:spPr>
          <a:xfrm>
            <a:off x="1008582" y="2417395"/>
            <a:ext cx="2831516" cy="13531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3733581"/>
      </p:ext>
    </p:extLst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84F2E9-FBEE-40EF-8AE7-14B9AEDB82C6}"/>
              </a:ext>
            </a:extLst>
          </p:cNvPr>
          <p:cNvSpPr/>
          <p:nvPr/>
        </p:nvSpPr>
        <p:spPr>
          <a:xfrm>
            <a:off x="1318041" y="756414"/>
            <a:ext cx="2796001" cy="21634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2354326"/>
      </p:ext>
    </p:extLst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098508-5100-479A-AF04-F44CF215B24D}"/>
              </a:ext>
            </a:extLst>
          </p:cNvPr>
          <p:cNvSpPr/>
          <p:nvPr/>
        </p:nvSpPr>
        <p:spPr>
          <a:xfrm>
            <a:off x="1003346" y="784589"/>
            <a:ext cx="1016049" cy="7254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59E644-9964-47FE-AD01-2844E9CCD9B7}"/>
              </a:ext>
            </a:extLst>
          </p:cNvPr>
          <p:cNvSpPr/>
          <p:nvPr/>
        </p:nvSpPr>
        <p:spPr>
          <a:xfrm>
            <a:off x="2921105" y="1708364"/>
            <a:ext cx="3539374" cy="10306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A6DCB1-3858-4D36-903D-8BFA6A47E79E}"/>
              </a:ext>
            </a:extLst>
          </p:cNvPr>
          <p:cNvSpPr/>
          <p:nvPr/>
        </p:nvSpPr>
        <p:spPr>
          <a:xfrm>
            <a:off x="8118201" y="1616672"/>
            <a:ext cx="1025799" cy="13690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675223"/>
      </p:ext>
    </p:extLst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D5266B-E69A-42E6-AC19-503C3D120B0C}"/>
              </a:ext>
            </a:extLst>
          </p:cNvPr>
          <p:cNvSpPr/>
          <p:nvPr/>
        </p:nvSpPr>
        <p:spPr>
          <a:xfrm>
            <a:off x="1207176" y="1777289"/>
            <a:ext cx="2438336" cy="23819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6946A1-C736-4ADF-AF2F-3F54C96CE0A7}"/>
              </a:ext>
            </a:extLst>
          </p:cNvPr>
          <p:cNvSpPr/>
          <p:nvPr/>
        </p:nvSpPr>
        <p:spPr>
          <a:xfrm>
            <a:off x="3244008" y="1603444"/>
            <a:ext cx="2695769" cy="25399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392450"/>
      </p:ext>
    </p:extLst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1CB101-F082-4697-B9EA-E673D9CD8111}"/>
              </a:ext>
            </a:extLst>
          </p:cNvPr>
          <p:cNvSpPr/>
          <p:nvPr/>
        </p:nvSpPr>
        <p:spPr>
          <a:xfrm>
            <a:off x="1166793" y="1530685"/>
            <a:ext cx="2751338" cy="17683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8457C3-8FB9-4F60-A197-A28BF167961A}"/>
              </a:ext>
            </a:extLst>
          </p:cNvPr>
          <p:cNvSpPr/>
          <p:nvPr/>
        </p:nvSpPr>
        <p:spPr>
          <a:xfrm>
            <a:off x="2749216" y="897678"/>
            <a:ext cx="1057628" cy="13133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385356"/>
      </p:ext>
    </p:extLst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D7B459-8042-4917-9E1B-3BD07CA8B21F}"/>
              </a:ext>
            </a:extLst>
          </p:cNvPr>
          <p:cNvSpPr/>
          <p:nvPr/>
        </p:nvSpPr>
        <p:spPr>
          <a:xfrm>
            <a:off x="1765996" y="2706220"/>
            <a:ext cx="1846942" cy="26885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93741A-B057-44C5-B2FB-7217912A3DC8}"/>
              </a:ext>
            </a:extLst>
          </p:cNvPr>
          <p:cNvSpPr/>
          <p:nvPr/>
        </p:nvSpPr>
        <p:spPr>
          <a:xfrm>
            <a:off x="2978482" y="1194887"/>
            <a:ext cx="3277345" cy="1715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629769"/>
      </p:ext>
    </p:extLst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DBAE30-BB93-435C-9F59-2A6C6A224B1C}"/>
              </a:ext>
            </a:extLst>
          </p:cNvPr>
          <p:cNvSpPr/>
          <p:nvPr/>
        </p:nvSpPr>
        <p:spPr>
          <a:xfrm>
            <a:off x="1330359" y="2004537"/>
            <a:ext cx="2636505" cy="25166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A672A1-A97B-48C6-8760-DEF042619024}"/>
              </a:ext>
            </a:extLst>
          </p:cNvPr>
          <p:cNvSpPr/>
          <p:nvPr/>
        </p:nvSpPr>
        <p:spPr>
          <a:xfrm>
            <a:off x="4426018" y="1522975"/>
            <a:ext cx="2952646" cy="22162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842366"/>
      </p:ext>
    </p:extLst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A2EEE7-08EB-4A47-ABE6-FF31A1F3122D}"/>
              </a:ext>
            </a:extLst>
          </p:cNvPr>
          <p:cNvSpPr/>
          <p:nvPr/>
        </p:nvSpPr>
        <p:spPr>
          <a:xfrm>
            <a:off x="1794333" y="1333997"/>
            <a:ext cx="1815220" cy="2527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05A825-6609-4B48-864C-994B37E644E1}"/>
              </a:ext>
            </a:extLst>
          </p:cNvPr>
          <p:cNvSpPr/>
          <p:nvPr/>
        </p:nvSpPr>
        <p:spPr>
          <a:xfrm>
            <a:off x="2898997" y="2022798"/>
            <a:ext cx="2358042" cy="7684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46EAF8-CDE2-45DD-9801-D70207CB1BB2}"/>
              </a:ext>
            </a:extLst>
          </p:cNvPr>
          <p:cNvSpPr/>
          <p:nvPr/>
        </p:nvSpPr>
        <p:spPr>
          <a:xfrm>
            <a:off x="7971391" y="1827928"/>
            <a:ext cx="1172609" cy="26498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767330"/>
      </p:ext>
    </p:extLst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BC57A1-3897-4D79-9B2F-B2991D42F9AC}"/>
              </a:ext>
            </a:extLst>
          </p:cNvPr>
          <p:cNvSpPr/>
          <p:nvPr/>
        </p:nvSpPr>
        <p:spPr>
          <a:xfrm>
            <a:off x="1340277" y="2139423"/>
            <a:ext cx="2487690" cy="25327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3468991"/>
      </p:ext>
    </p:extLst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0E2A4B-E44E-450A-AB86-B1B2D28C38D4}"/>
              </a:ext>
            </a:extLst>
          </p:cNvPr>
          <p:cNvSpPr/>
          <p:nvPr/>
        </p:nvSpPr>
        <p:spPr>
          <a:xfrm>
            <a:off x="1662962" y="891926"/>
            <a:ext cx="3166070" cy="25130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90C6C6-FB30-4708-B089-43D0BEA839F9}"/>
              </a:ext>
            </a:extLst>
          </p:cNvPr>
          <p:cNvSpPr/>
          <p:nvPr/>
        </p:nvSpPr>
        <p:spPr>
          <a:xfrm>
            <a:off x="2782849" y="2654829"/>
            <a:ext cx="2876156" cy="15570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997139"/>
      </p:ext>
    </p:extLst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6B6EA-6F6E-4FC1-A757-542766FDF6E9}"/>
              </a:ext>
            </a:extLst>
          </p:cNvPr>
          <p:cNvSpPr/>
          <p:nvPr/>
        </p:nvSpPr>
        <p:spPr>
          <a:xfrm>
            <a:off x="1340516" y="1576161"/>
            <a:ext cx="1557148" cy="26714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082272-99DA-4F87-A547-BD5D4A2BD408}"/>
              </a:ext>
            </a:extLst>
          </p:cNvPr>
          <p:cNvSpPr/>
          <p:nvPr/>
        </p:nvSpPr>
        <p:spPr>
          <a:xfrm>
            <a:off x="4224269" y="2131084"/>
            <a:ext cx="1074763" cy="9324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44D61B-13C2-4C6B-99C6-03D3E838923F}"/>
              </a:ext>
            </a:extLst>
          </p:cNvPr>
          <p:cNvSpPr/>
          <p:nvPr/>
        </p:nvSpPr>
        <p:spPr>
          <a:xfrm>
            <a:off x="7531631" y="1949066"/>
            <a:ext cx="1612369" cy="17462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183323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E6803D-967F-4137-BD6E-70D97414756D}"/>
              </a:ext>
            </a:extLst>
          </p:cNvPr>
          <p:cNvSpPr/>
          <p:nvPr/>
        </p:nvSpPr>
        <p:spPr>
          <a:xfrm>
            <a:off x="1563094" y="2619226"/>
            <a:ext cx="1658912" cy="21485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341136-A462-41EB-996C-E3DC21AFFA15}"/>
              </a:ext>
            </a:extLst>
          </p:cNvPr>
          <p:cNvSpPr/>
          <p:nvPr/>
        </p:nvSpPr>
        <p:spPr>
          <a:xfrm>
            <a:off x="2949834" y="2090037"/>
            <a:ext cx="1855033" cy="18519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050189"/>
      </p:ext>
    </p:extLst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54470F-CD4C-40BD-811A-7264A8389174}"/>
              </a:ext>
            </a:extLst>
          </p:cNvPr>
          <p:cNvSpPr/>
          <p:nvPr/>
        </p:nvSpPr>
        <p:spPr>
          <a:xfrm>
            <a:off x="975869" y="1647510"/>
            <a:ext cx="3445716" cy="25900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5C059-9D82-44A8-A291-39F568D5E775}"/>
              </a:ext>
            </a:extLst>
          </p:cNvPr>
          <p:cNvSpPr/>
          <p:nvPr/>
        </p:nvSpPr>
        <p:spPr>
          <a:xfrm>
            <a:off x="3020164" y="1390405"/>
            <a:ext cx="2649994" cy="19863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1301BF-1CFF-45DF-9A64-31F32193E49E}"/>
              </a:ext>
            </a:extLst>
          </p:cNvPr>
          <p:cNvSpPr/>
          <p:nvPr/>
        </p:nvSpPr>
        <p:spPr>
          <a:xfrm>
            <a:off x="8019373" y="2193536"/>
            <a:ext cx="1124627" cy="15019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3085922"/>
      </p:ext>
    </p:extLst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CAE2F0-A22B-41B3-922D-94E4B27BB1F2}"/>
              </a:ext>
            </a:extLst>
          </p:cNvPr>
          <p:cNvSpPr/>
          <p:nvPr/>
        </p:nvSpPr>
        <p:spPr>
          <a:xfrm>
            <a:off x="955253" y="703436"/>
            <a:ext cx="1222292" cy="1918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8917516"/>
      </p:ext>
    </p:extLst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56ACB4-473E-4FA7-8234-FF9A076B4ED8}"/>
              </a:ext>
            </a:extLst>
          </p:cNvPr>
          <p:cNvSpPr/>
          <p:nvPr/>
        </p:nvSpPr>
        <p:spPr>
          <a:xfrm>
            <a:off x="1076660" y="1483148"/>
            <a:ext cx="1891922" cy="19636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2DF3F5-DF3D-4498-A2CC-8D5DC070B533}"/>
              </a:ext>
            </a:extLst>
          </p:cNvPr>
          <p:cNvSpPr/>
          <p:nvPr/>
        </p:nvSpPr>
        <p:spPr>
          <a:xfrm>
            <a:off x="4087778" y="1230128"/>
            <a:ext cx="1921528" cy="166976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E31E2E4-D9C6-4051-A855-60F791E7CE63}"/>
              </a:ext>
            </a:extLst>
          </p:cNvPr>
          <p:cNvSpPr/>
          <p:nvPr/>
        </p:nvSpPr>
        <p:spPr>
          <a:xfrm>
            <a:off x="7526093" y="2420176"/>
            <a:ext cx="1617907" cy="837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114945"/>
      </p:ext>
    </p:extLst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32F6B5E-A835-44ED-AEA1-E2E5B380A5FD}"/>
              </a:ext>
            </a:extLst>
          </p:cNvPr>
          <p:cNvSpPr/>
          <p:nvPr/>
        </p:nvSpPr>
        <p:spPr>
          <a:xfrm>
            <a:off x="1796443" y="2360938"/>
            <a:ext cx="2527450" cy="20845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721431"/>
      </p:ext>
    </p:extLst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DD39D6-7CAF-4C86-8C62-6DAFDA2C2589}"/>
              </a:ext>
            </a:extLst>
          </p:cNvPr>
          <p:cNvSpPr/>
          <p:nvPr/>
        </p:nvSpPr>
        <p:spPr>
          <a:xfrm>
            <a:off x="1550292" y="1386773"/>
            <a:ext cx="2127958" cy="24328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6082"/>
      </p:ext>
    </p:extLst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979203-014D-4D6C-8971-B7D2ADEAC8E8}"/>
              </a:ext>
            </a:extLst>
          </p:cNvPr>
          <p:cNvSpPr/>
          <p:nvPr/>
        </p:nvSpPr>
        <p:spPr>
          <a:xfrm>
            <a:off x="1569780" y="1703415"/>
            <a:ext cx="1459142" cy="1588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1F38E-CC39-437B-89D1-11D68F176C71}"/>
              </a:ext>
            </a:extLst>
          </p:cNvPr>
          <p:cNvSpPr/>
          <p:nvPr/>
        </p:nvSpPr>
        <p:spPr>
          <a:xfrm>
            <a:off x="4494802" y="884862"/>
            <a:ext cx="2256866" cy="17580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8251DB-C53E-4E99-9BA2-94F6DC526D2B}"/>
              </a:ext>
            </a:extLst>
          </p:cNvPr>
          <p:cNvSpPr/>
          <p:nvPr/>
        </p:nvSpPr>
        <p:spPr>
          <a:xfrm>
            <a:off x="6655852" y="1043922"/>
            <a:ext cx="1839566" cy="10737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191829"/>
      </p:ext>
    </p:extLst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C862C7-07C2-4AD6-94A9-11CC776D8178}"/>
              </a:ext>
            </a:extLst>
          </p:cNvPr>
          <p:cNvSpPr/>
          <p:nvPr/>
        </p:nvSpPr>
        <p:spPr>
          <a:xfrm>
            <a:off x="1477482" y="1921147"/>
            <a:ext cx="1530376" cy="9412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363B42-EB1C-4436-9D56-BE37B3EA8CDE}"/>
              </a:ext>
            </a:extLst>
          </p:cNvPr>
          <p:cNvSpPr/>
          <p:nvPr/>
        </p:nvSpPr>
        <p:spPr>
          <a:xfrm>
            <a:off x="3277350" y="2534501"/>
            <a:ext cx="1075568" cy="1860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285A84B-357D-4B8E-A298-B3132B8AC315}"/>
              </a:ext>
            </a:extLst>
          </p:cNvPr>
          <p:cNvSpPr/>
          <p:nvPr/>
        </p:nvSpPr>
        <p:spPr>
          <a:xfrm>
            <a:off x="7862022" y="1937814"/>
            <a:ext cx="1281978" cy="1971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43320"/>
      </p:ext>
    </p:extLst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64D156-2543-412E-A2F8-ACEB90A2EC3F}"/>
              </a:ext>
            </a:extLst>
          </p:cNvPr>
          <p:cNvSpPr/>
          <p:nvPr/>
        </p:nvSpPr>
        <p:spPr>
          <a:xfrm>
            <a:off x="1478001" y="2218095"/>
            <a:ext cx="2335063" cy="26195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0189116"/>
      </p:ext>
    </p:extLst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4E8EAF-D936-4BF5-BA02-F279A5917C3A}"/>
              </a:ext>
            </a:extLst>
          </p:cNvPr>
          <p:cNvSpPr/>
          <p:nvPr/>
        </p:nvSpPr>
        <p:spPr>
          <a:xfrm>
            <a:off x="1636931" y="2384059"/>
            <a:ext cx="2873993" cy="10220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8B95CAB-51E8-4F50-8E0F-7CF3EF014855}"/>
              </a:ext>
            </a:extLst>
          </p:cNvPr>
          <p:cNvSpPr/>
          <p:nvPr/>
        </p:nvSpPr>
        <p:spPr>
          <a:xfrm>
            <a:off x="3636378" y="837109"/>
            <a:ext cx="2365746" cy="14781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889560"/>
      </p:ext>
    </p:extLst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4EAE7F-E872-42FE-BBC8-9BE356753317}"/>
              </a:ext>
            </a:extLst>
          </p:cNvPr>
          <p:cNvSpPr/>
          <p:nvPr/>
        </p:nvSpPr>
        <p:spPr>
          <a:xfrm>
            <a:off x="1428635" y="2677471"/>
            <a:ext cx="1210213" cy="16785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CAA02A-2363-4BA6-8DB3-0F1C7FD5DC16}"/>
              </a:ext>
            </a:extLst>
          </p:cNvPr>
          <p:cNvSpPr/>
          <p:nvPr/>
        </p:nvSpPr>
        <p:spPr>
          <a:xfrm>
            <a:off x="4325457" y="2021810"/>
            <a:ext cx="2325710" cy="20158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739956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B72C01-4246-49DC-B3A6-DAC269A62FB0}"/>
              </a:ext>
            </a:extLst>
          </p:cNvPr>
          <p:cNvSpPr/>
          <p:nvPr/>
        </p:nvSpPr>
        <p:spPr>
          <a:xfrm>
            <a:off x="1385471" y="835169"/>
            <a:ext cx="1917136" cy="25111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0ACC9D-80A1-4675-AFD0-3CF569A7A0A9}"/>
              </a:ext>
            </a:extLst>
          </p:cNvPr>
          <p:cNvSpPr/>
          <p:nvPr/>
        </p:nvSpPr>
        <p:spPr>
          <a:xfrm>
            <a:off x="3624104" y="1549340"/>
            <a:ext cx="1427199" cy="19303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532055"/>
      </p:ext>
    </p:extLst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B9F582-BD9A-41B1-A672-9AD215DD2F8F}"/>
              </a:ext>
            </a:extLst>
          </p:cNvPr>
          <p:cNvSpPr/>
          <p:nvPr/>
        </p:nvSpPr>
        <p:spPr>
          <a:xfrm>
            <a:off x="1421533" y="1398374"/>
            <a:ext cx="3617849" cy="1008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D6ED27-19D6-4B49-9941-0C6348651E55}"/>
              </a:ext>
            </a:extLst>
          </p:cNvPr>
          <p:cNvSpPr/>
          <p:nvPr/>
        </p:nvSpPr>
        <p:spPr>
          <a:xfrm>
            <a:off x="4045514" y="1660771"/>
            <a:ext cx="2562283" cy="17695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45B780-CD86-4B4A-B64B-3890FD9ACF36}"/>
              </a:ext>
            </a:extLst>
          </p:cNvPr>
          <p:cNvSpPr/>
          <p:nvPr/>
        </p:nvSpPr>
        <p:spPr>
          <a:xfrm>
            <a:off x="7509025" y="2329012"/>
            <a:ext cx="1634975" cy="21311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258735"/>
      </p:ext>
    </p:extLst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4C780F-0031-4E28-89F6-FD0D73947ED5}"/>
              </a:ext>
            </a:extLst>
          </p:cNvPr>
          <p:cNvSpPr/>
          <p:nvPr/>
        </p:nvSpPr>
        <p:spPr>
          <a:xfrm>
            <a:off x="916960" y="2603435"/>
            <a:ext cx="3591952" cy="2086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482948D-E5AB-41AD-8C2F-54C99B681799}"/>
              </a:ext>
            </a:extLst>
          </p:cNvPr>
          <p:cNvSpPr/>
          <p:nvPr/>
        </p:nvSpPr>
        <p:spPr>
          <a:xfrm>
            <a:off x="4089260" y="823329"/>
            <a:ext cx="3308574" cy="13059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BB2170E-3161-418B-B82A-33AA27FC3130}"/>
              </a:ext>
            </a:extLst>
          </p:cNvPr>
          <p:cNvSpPr/>
          <p:nvPr/>
        </p:nvSpPr>
        <p:spPr>
          <a:xfrm>
            <a:off x="6538894" y="1985502"/>
            <a:ext cx="1649653" cy="10227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5344483"/>
      </p:ext>
    </p:extLst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320803-8148-40D4-8B5D-EA39616A60E6}"/>
              </a:ext>
            </a:extLst>
          </p:cNvPr>
          <p:cNvSpPr/>
          <p:nvPr/>
        </p:nvSpPr>
        <p:spPr>
          <a:xfrm>
            <a:off x="1253098" y="811860"/>
            <a:ext cx="1669841" cy="7582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4287690"/>
      </p:ext>
    </p:extLst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558BC-645A-4EA8-959A-BBA1E5C86D88}"/>
              </a:ext>
            </a:extLst>
          </p:cNvPr>
          <p:cNvSpPr/>
          <p:nvPr/>
        </p:nvSpPr>
        <p:spPr>
          <a:xfrm>
            <a:off x="1792169" y="798749"/>
            <a:ext cx="1864876" cy="7800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4449A9-1E5A-49F1-BE1B-DF6470638670}"/>
              </a:ext>
            </a:extLst>
          </p:cNvPr>
          <p:cNvSpPr/>
          <p:nvPr/>
        </p:nvSpPr>
        <p:spPr>
          <a:xfrm>
            <a:off x="3847512" y="797585"/>
            <a:ext cx="1410931" cy="25327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DF2FF1-A0A2-426C-9ABC-15CFA617496B}"/>
              </a:ext>
            </a:extLst>
          </p:cNvPr>
          <p:cNvSpPr/>
          <p:nvPr/>
        </p:nvSpPr>
        <p:spPr>
          <a:xfrm>
            <a:off x="8070701" y="1616721"/>
            <a:ext cx="1073299" cy="8979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592046"/>
      </p:ext>
    </p:extLst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7E2FC5-98BA-4170-9547-9C2537616F9C}"/>
              </a:ext>
            </a:extLst>
          </p:cNvPr>
          <p:cNvSpPr/>
          <p:nvPr/>
        </p:nvSpPr>
        <p:spPr>
          <a:xfrm>
            <a:off x="969543" y="1557475"/>
            <a:ext cx="1531345" cy="11173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F057DF2-C1FC-4929-8A30-1F8283712F8A}"/>
              </a:ext>
            </a:extLst>
          </p:cNvPr>
          <p:cNvSpPr/>
          <p:nvPr/>
        </p:nvSpPr>
        <p:spPr>
          <a:xfrm>
            <a:off x="3927085" y="896295"/>
            <a:ext cx="2396781" cy="9295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2BB7AC-692C-4616-BE14-A41036AA369D}"/>
              </a:ext>
            </a:extLst>
          </p:cNvPr>
          <p:cNvSpPr/>
          <p:nvPr/>
        </p:nvSpPr>
        <p:spPr>
          <a:xfrm>
            <a:off x="6440957" y="1362203"/>
            <a:ext cx="1006811" cy="25291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871139"/>
      </p:ext>
    </p:extLst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5B12D-C58F-4D13-A661-DC456B26846D}"/>
              </a:ext>
            </a:extLst>
          </p:cNvPr>
          <p:cNvSpPr/>
          <p:nvPr/>
        </p:nvSpPr>
        <p:spPr>
          <a:xfrm>
            <a:off x="1506283" y="2103089"/>
            <a:ext cx="1861581" cy="22388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B6165B-5F7E-49DE-A71D-25B576089209}"/>
              </a:ext>
            </a:extLst>
          </p:cNvPr>
          <p:cNvSpPr/>
          <p:nvPr/>
        </p:nvSpPr>
        <p:spPr>
          <a:xfrm>
            <a:off x="3290336" y="1801692"/>
            <a:ext cx="2390576" cy="911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875750"/>
      </p:ext>
    </p:extLst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3ADEA20-0485-4365-913F-8190B9F24562}"/>
              </a:ext>
            </a:extLst>
          </p:cNvPr>
          <p:cNvSpPr/>
          <p:nvPr/>
        </p:nvSpPr>
        <p:spPr>
          <a:xfrm>
            <a:off x="1189973" y="2580139"/>
            <a:ext cx="2774101" cy="12242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0386C1-C699-4E37-992D-48AE3F5A2425}"/>
              </a:ext>
            </a:extLst>
          </p:cNvPr>
          <p:cNvSpPr/>
          <p:nvPr/>
        </p:nvSpPr>
        <p:spPr>
          <a:xfrm>
            <a:off x="4506992" y="1415665"/>
            <a:ext cx="3542658" cy="10138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F1B9F3-67F7-4C64-8CFD-176CC7045382}"/>
              </a:ext>
            </a:extLst>
          </p:cNvPr>
          <p:cNvSpPr/>
          <p:nvPr/>
        </p:nvSpPr>
        <p:spPr>
          <a:xfrm>
            <a:off x="7237749" y="2058629"/>
            <a:ext cx="1906251" cy="7767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8747917"/>
      </p:ext>
    </p:extLst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D894681-211D-42F5-B7B7-071DF8EB4A9F}"/>
              </a:ext>
            </a:extLst>
          </p:cNvPr>
          <p:cNvSpPr/>
          <p:nvPr/>
        </p:nvSpPr>
        <p:spPr>
          <a:xfrm>
            <a:off x="1186850" y="2153402"/>
            <a:ext cx="1210884" cy="1545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C5D45C-B5D2-4660-BF42-DC5D5E6253BD}"/>
              </a:ext>
            </a:extLst>
          </p:cNvPr>
          <p:cNvSpPr/>
          <p:nvPr/>
        </p:nvSpPr>
        <p:spPr>
          <a:xfrm>
            <a:off x="2894471" y="2445271"/>
            <a:ext cx="921436" cy="9401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027774"/>
      </p:ext>
    </p:extLst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FF8A433-4ACF-415F-8EAF-F66D31F8559C}"/>
              </a:ext>
            </a:extLst>
          </p:cNvPr>
          <p:cNvSpPr/>
          <p:nvPr/>
        </p:nvSpPr>
        <p:spPr>
          <a:xfrm>
            <a:off x="1538161" y="2068217"/>
            <a:ext cx="3556255" cy="8463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D66A48-F022-446E-B598-2A8D3243B924}"/>
              </a:ext>
            </a:extLst>
          </p:cNvPr>
          <p:cNvSpPr/>
          <p:nvPr/>
        </p:nvSpPr>
        <p:spPr>
          <a:xfrm>
            <a:off x="3674916" y="2199592"/>
            <a:ext cx="1487290" cy="1217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B9A30DE-D83E-492D-B974-DB35027ED2CC}"/>
              </a:ext>
            </a:extLst>
          </p:cNvPr>
          <p:cNvSpPr/>
          <p:nvPr/>
        </p:nvSpPr>
        <p:spPr>
          <a:xfrm>
            <a:off x="7425986" y="1916137"/>
            <a:ext cx="1718014" cy="2154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61928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0AB3A7-0801-405E-87EE-554B8372ED43}"/>
              </a:ext>
            </a:extLst>
          </p:cNvPr>
          <p:cNvSpPr/>
          <p:nvPr/>
        </p:nvSpPr>
        <p:spPr>
          <a:xfrm>
            <a:off x="993387" y="2569975"/>
            <a:ext cx="2131227" cy="23536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AA6841-A6ED-4DBF-836D-AB162A2E8C48}"/>
              </a:ext>
            </a:extLst>
          </p:cNvPr>
          <p:cNvSpPr/>
          <p:nvPr/>
        </p:nvSpPr>
        <p:spPr>
          <a:xfrm>
            <a:off x="3033183" y="1046998"/>
            <a:ext cx="2961034" cy="22009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52705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1D739D-C880-480C-B5DD-AF60A5D5D097}"/>
              </a:ext>
            </a:extLst>
          </p:cNvPr>
          <p:cNvSpPr/>
          <p:nvPr/>
        </p:nvSpPr>
        <p:spPr>
          <a:xfrm>
            <a:off x="1806248" y="2709534"/>
            <a:ext cx="2666360" cy="12153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2F17C7-49D4-4405-992D-69B3CC7F474B}"/>
              </a:ext>
            </a:extLst>
          </p:cNvPr>
          <p:cNvSpPr/>
          <p:nvPr/>
        </p:nvSpPr>
        <p:spPr>
          <a:xfrm>
            <a:off x="2787896" y="774788"/>
            <a:ext cx="1816773" cy="14982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399400"/>
      </p:ext>
    </p:extLst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2B44DF-08A2-4258-8D63-119C8026DEA7}"/>
              </a:ext>
            </a:extLst>
          </p:cNvPr>
          <p:cNvSpPr/>
          <p:nvPr/>
        </p:nvSpPr>
        <p:spPr>
          <a:xfrm>
            <a:off x="1324074" y="2495442"/>
            <a:ext cx="2004685" cy="20393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984573"/>
      </p:ext>
    </p:extLst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873A25-9309-4661-8644-FF770754B2BA}"/>
              </a:ext>
            </a:extLst>
          </p:cNvPr>
          <p:cNvSpPr/>
          <p:nvPr/>
        </p:nvSpPr>
        <p:spPr>
          <a:xfrm>
            <a:off x="1664503" y="2211255"/>
            <a:ext cx="2485485" cy="22792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849379"/>
      </p:ext>
    </p:extLst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CD73C96-B2D5-4FB6-A9DB-B7E39EF59DC6}"/>
              </a:ext>
            </a:extLst>
          </p:cNvPr>
          <p:cNvSpPr/>
          <p:nvPr/>
        </p:nvSpPr>
        <p:spPr>
          <a:xfrm>
            <a:off x="1144668" y="1275171"/>
            <a:ext cx="1869931" cy="1920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0554802"/>
      </p:ext>
    </p:extLst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31131B-ACC7-47D8-A8FE-2DA7EF9F8FEF}"/>
              </a:ext>
            </a:extLst>
          </p:cNvPr>
          <p:cNvSpPr/>
          <p:nvPr/>
        </p:nvSpPr>
        <p:spPr>
          <a:xfrm>
            <a:off x="1401749" y="2495585"/>
            <a:ext cx="2775815" cy="13021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B96E7D-EA24-4741-97E2-DEEDE19C302E}"/>
              </a:ext>
            </a:extLst>
          </p:cNvPr>
          <p:cNvSpPr/>
          <p:nvPr/>
        </p:nvSpPr>
        <p:spPr>
          <a:xfrm>
            <a:off x="2973308" y="2653184"/>
            <a:ext cx="3233466" cy="20716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01A9F34-E332-4EB0-9500-A740261965C5}"/>
              </a:ext>
            </a:extLst>
          </p:cNvPr>
          <p:cNvSpPr/>
          <p:nvPr/>
        </p:nvSpPr>
        <p:spPr>
          <a:xfrm>
            <a:off x="7172511" y="2724091"/>
            <a:ext cx="1208141" cy="15868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59635"/>
      </p:ext>
    </p:extLst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0CFD45-D585-49AD-87BA-8F0C9FEDFAD9}"/>
              </a:ext>
            </a:extLst>
          </p:cNvPr>
          <p:cNvSpPr/>
          <p:nvPr/>
        </p:nvSpPr>
        <p:spPr>
          <a:xfrm>
            <a:off x="1521866" y="2318328"/>
            <a:ext cx="1852729" cy="20252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314388"/>
      </p:ext>
    </p:extLst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C029B-7C2D-4B3C-98DF-167AEFDC4CC0}"/>
              </a:ext>
            </a:extLst>
          </p:cNvPr>
          <p:cNvSpPr/>
          <p:nvPr/>
        </p:nvSpPr>
        <p:spPr>
          <a:xfrm>
            <a:off x="1765030" y="1871771"/>
            <a:ext cx="2181126" cy="18419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85CD6D-3D13-45BB-A0BF-729679FC9F7D}"/>
              </a:ext>
            </a:extLst>
          </p:cNvPr>
          <p:cNvSpPr/>
          <p:nvPr/>
        </p:nvSpPr>
        <p:spPr>
          <a:xfrm>
            <a:off x="3868104" y="1271788"/>
            <a:ext cx="3493220" cy="18131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AA853A6-EB4A-442A-B130-534AD1E235EC}"/>
              </a:ext>
            </a:extLst>
          </p:cNvPr>
          <p:cNvSpPr/>
          <p:nvPr/>
        </p:nvSpPr>
        <p:spPr>
          <a:xfrm>
            <a:off x="7855228" y="1853087"/>
            <a:ext cx="1288772" cy="14799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339534"/>
      </p:ext>
    </p:extLst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3967A9-AB90-45C3-B606-6FFAC937879D}"/>
              </a:ext>
            </a:extLst>
          </p:cNvPr>
          <p:cNvSpPr/>
          <p:nvPr/>
        </p:nvSpPr>
        <p:spPr>
          <a:xfrm>
            <a:off x="1103741" y="1662849"/>
            <a:ext cx="2459523" cy="17131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202902"/>
      </p:ext>
    </p:extLst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F3B0F1-48A8-4D44-A580-049A98EC8DE2}"/>
              </a:ext>
            </a:extLst>
          </p:cNvPr>
          <p:cNvSpPr/>
          <p:nvPr/>
        </p:nvSpPr>
        <p:spPr>
          <a:xfrm>
            <a:off x="1244183" y="2125969"/>
            <a:ext cx="3197572" cy="8468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366989"/>
      </p:ext>
    </p:extLst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CCF0FF-981E-4C52-B457-25E4A450A70B}"/>
              </a:ext>
            </a:extLst>
          </p:cNvPr>
          <p:cNvSpPr/>
          <p:nvPr/>
        </p:nvSpPr>
        <p:spPr>
          <a:xfrm>
            <a:off x="1505248" y="2257784"/>
            <a:ext cx="1147673" cy="10339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E0C5FF-D1A1-4BA7-9F3D-56B67EA345AB}"/>
              </a:ext>
            </a:extLst>
          </p:cNvPr>
          <p:cNvSpPr/>
          <p:nvPr/>
        </p:nvSpPr>
        <p:spPr>
          <a:xfrm>
            <a:off x="4404968" y="1759155"/>
            <a:ext cx="1932140" cy="25694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694340"/>
      </p:ext>
    </p:extLst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0CA609-89FA-47B1-844F-EB5499C73B85}"/>
              </a:ext>
            </a:extLst>
          </p:cNvPr>
          <p:cNvSpPr/>
          <p:nvPr/>
        </p:nvSpPr>
        <p:spPr>
          <a:xfrm>
            <a:off x="1166565" y="1562234"/>
            <a:ext cx="1434971" cy="9343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8A340A-9915-46EE-872E-522F5AAF1B8A}"/>
              </a:ext>
            </a:extLst>
          </p:cNvPr>
          <p:cNvSpPr/>
          <p:nvPr/>
        </p:nvSpPr>
        <p:spPr>
          <a:xfrm>
            <a:off x="3775277" y="1792088"/>
            <a:ext cx="2212950" cy="1909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21790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99CDEC-331D-4D58-B2B2-AF7E6BD26AF4}"/>
              </a:ext>
            </a:extLst>
          </p:cNvPr>
          <p:cNvSpPr/>
          <p:nvPr/>
        </p:nvSpPr>
        <p:spPr>
          <a:xfrm>
            <a:off x="1595450" y="1740685"/>
            <a:ext cx="1637788" cy="26718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CAF653-18F0-4482-83B4-F782EAF22069}"/>
              </a:ext>
            </a:extLst>
          </p:cNvPr>
          <p:cNvSpPr/>
          <p:nvPr/>
        </p:nvSpPr>
        <p:spPr>
          <a:xfrm>
            <a:off x="3239517" y="2284870"/>
            <a:ext cx="2221507" cy="18354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8374465"/>
      </p:ext>
    </p:extLst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37E849-D5BA-44A6-BF1E-A55CF55CE842}"/>
              </a:ext>
            </a:extLst>
          </p:cNvPr>
          <p:cNvSpPr/>
          <p:nvPr/>
        </p:nvSpPr>
        <p:spPr>
          <a:xfrm>
            <a:off x="1573273" y="2237181"/>
            <a:ext cx="2349559" cy="9006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C6A397-6987-4287-8040-EBF43D43AC3D}"/>
              </a:ext>
            </a:extLst>
          </p:cNvPr>
          <p:cNvSpPr/>
          <p:nvPr/>
        </p:nvSpPr>
        <p:spPr>
          <a:xfrm>
            <a:off x="2844737" y="1378504"/>
            <a:ext cx="1307607" cy="15003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4983465"/>
      </p:ext>
    </p:extLst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F676C1-A33B-443F-9207-76FE19D4C9EB}"/>
              </a:ext>
            </a:extLst>
          </p:cNvPr>
          <p:cNvSpPr/>
          <p:nvPr/>
        </p:nvSpPr>
        <p:spPr>
          <a:xfrm>
            <a:off x="957020" y="767737"/>
            <a:ext cx="1812087" cy="15652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41EFE9-594F-412E-A409-D953D762A91D}"/>
              </a:ext>
            </a:extLst>
          </p:cNvPr>
          <p:cNvSpPr/>
          <p:nvPr/>
        </p:nvSpPr>
        <p:spPr>
          <a:xfrm>
            <a:off x="3711884" y="2177188"/>
            <a:ext cx="1036408" cy="22702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A6C534C-1A4D-4DEA-8B21-48E81DCCBF0F}"/>
              </a:ext>
            </a:extLst>
          </p:cNvPr>
          <p:cNvSpPr/>
          <p:nvPr/>
        </p:nvSpPr>
        <p:spPr>
          <a:xfrm>
            <a:off x="6944504" y="1082440"/>
            <a:ext cx="2199496" cy="19894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268849"/>
      </p:ext>
    </p:extLst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3BC78D-034A-478D-A3A8-7D2729F9089D}"/>
              </a:ext>
            </a:extLst>
          </p:cNvPr>
          <p:cNvSpPr/>
          <p:nvPr/>
        </p:nvSpPr>
        <p:spPr>
          <a:xfrm>
            <a:off x="1159803" y="2501839"/>
            <a:ext cx="927079" cy="710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7C99AC-5ED1-491B-89F2-C42762A4558D}"/>
              </a:ext>
            </a:extLst>
          </p:cNvPr>
          <p:cNvSpPr/>
          <p:nvPr/>
        </p:nvSpPr>
        <p:spPr>
          <a:xfrm>
            <a:off x="4370254" y="817415"/>
            <a:ext cx="2634670" cy="15754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520181"/>
      </p:ext>
    </p:extLst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6F476C-FB3E-41CF-AAA5-3E7B429AB18B}"/>
              </a:ext>
            </a:extLst>
          </p:cNvPr>
          <p:cNvSpPr/>
          <p:nvPr/>
        </p:nvSpPr>
        <p:spPr>
          <a:xfrm>
            <a:off x="1513520" y="865994"/>
            <a:ext cx="3187886" cy="20403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DE050E-E923-4032-8C4C-4749D6BB1342}"/>
              </a:ext>
            </a:extLst>
          </p:cNvPr>
          <p:cNvSpPr/>
          <p:nvPr/>
        </p:nvSpPr>
        <p:spPr>
          <a:xfrm>
            <a:off x="4131244" y="1641157"/>
            <a:ext cx="2006188" cy="23439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1602406"/>
      </p:ext>
    </p:extLst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73F9BF-0FD7-41E5-AAAD-91A527EB9346}"/>
              </a:ext>
            </a:extLst>
          </p:cNvPr>
          <p:cNvSpPr/>
          <p:nvPr/>
        </p:nvSpPr>
        <p:spPr>
          <a:xfrm>
            <a:off x="974104" y="747861"/>
            <a:ext cx="3360573" cy="694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3C259A-2964-4A8F-A66E-8DC750AC612E}"/>
              </a:ext>
            </a:extLst>
          </p:cNvPr>
          <p:cNvSpPr/>
          <p:nvPr/>
        </p:nvSpPr>
        <p:spPr>
          <a:xfrm>
            <a:off x="4100548" y="1240085"/>
            <a:ext cx="2860304" cy="15017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549814"/>
      </p:ext>
    </p:extLst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85139A-FA6E-4428-9AF7-F954537E2397}"/>
              </a:ext>
            </a:extLst>
          </p:cNvPr>
          <p:cNvSpPr/>
          <p:nvPr/>
        </p:nvSpPr>
        <p:spPr>
          <a:xfrm>
            <a:off x="1266038" y="2242875"/>
            <a:ext cx="2395517" cy="26644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47F3A-3781-49A6-A749-1FBAF3E37057}"/>
              </a:ext>
            </a:extLst>
          </p:cNvPr>
          <p:cNvSpPr/>
          <p:nvPr/>
        </p:nvSpPr>
        <p:spPr>
          <a:xfrm>
            <a:off x="4144147" y="928553"/>
            <a:ext cx="1253144" cy="7351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F16F8B-166F-49AA-A96B-B9FE111FAEFA}"/>
              </a:ext>
            </a:extLst>
          </p:cNvPr>
          <p:cNvSpPr/>
          <p:nvPr/>
        </p:nvSpPr>
        <p:spPr>
          <a:xfrm>
            <a:off x="7891495" y="2583250"/>
            <a:ext cx="1252505" cy="25917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5345698"/>
      </p:ext>
    </p:extLst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392D32-98C4-4E66-9819-8144F4D9616B}"/>
              </a:ext>
            </a:extLst>
          </p:cNvPr>
          <p:cNvSpPr/>
          <p:nvPr/>
        </p:nvSpPr>
        <p:spPr>
          <a:xfrm>
            <a:off x="1638776" y="1285321"/>
            <a:ext cx="3025832" cy="10004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78041D-D195-4D87-A014-B722C358DBDB}"/>
              </a:ext>
            </a:extLst>
          </p:cNvPr>
          <p:cNvSpPr/>
          <p:nvPr/>
        </p:nvSpPr>
        <p:spPr>
          <a:xfrm>
            <a:off x="2811880" y="1638148"/>
            <a:ext cx="1445514" cy="19419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C4E84F3-9366-4704-923F-40EB00A0530B}"/>
              </a:ext>
            </a:extLst>
          </p:cNvPr>
          <p:cNvSpPr/>
          <p:nvPr/>
        </p:nvSpPr>
        <p:spPr>
          <a:xfrm>
            <a:off x="7136147" y="2578411"/>
            <a:ext cx="2007853" cy="2166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768872"/>
      </p:ext>
    </p:extLst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244ED3-C074-45A3-BB63-6D9A79CE57A2}"/>
              </a:ext>
            </a:extLst>
          </p:cNvPr>
          <p:cNvSpPr/>
          <p:nvPr/>
        </p:nvSpPr>
        <p:spPr>
          <a:xfrm>
            <a:off x="1719026" y="2299602"/>
            <a:ext cx="3439639" cy="19459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5C6A69-F1D7-4948-ABD8-91F6AC1A0925}"/>
              </a:ext>
            </a:extLst>
          </p:cNvPr>
          <p:cNvSpPr/>
          <p:nvPr/>
        </p:nvSpPr>
        <p:spPr>
          <a:xfrm>
            <a:off x="2991602" y="2630887"/>
            <a:ext cx="1044951" cy="14880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07A179-E386-4458-8985-522FBD33F7B0}"/>
              </a:ext>
            </a:extLst>
          </p:cNvPr>
          <p:cNvSpPr/>
          <p:nvPr/>
        </p:nvSpPr>
        <p:spPr>
          <a:xfrm>
            <a:off x="6572709" y="2312221"/>
            <a:ext cx="1853170" cy="9352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0912018"/>
      </p:ext>
    </p:extLst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DB946F-F577-4CCC-AB0F-7721A2992C42}"/>
              </a:ext>
            </a:extLst>
          </p:cNvPr>
          <p:cNvSpPr/>
          <p:nvPr/>
        </p:nvSpPr>
        <p:spPr>
          <a:xfrm>
            <a:off x="1035167" y="971194"/>
            <a:ext cx="3202610" cy="14242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0207638"/>
      </p:ext>
    </p:extLst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F385CB-932C-4252-BC9F-143F81AA2C9D}"/>
              </a:ext>
            </a:extLst>
          </p:cNvPr>
          <p:cNvSpPr/>
          <p:nvPr/>
        </p:nvSpPr>
        <p:spPr>
          <a:xfrm>
            <a:off x="1828037" y="794379"/>
            <a:ext cx="1416725" cy="26941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182CE7-6E76-4BB1-8BB4-47C40988CA99}"/>
              </a:ext>
            </a:extLst>
          </p:cNvPr>
          <p:cNvSpPr/>
          <p:nvPr/>
        </p:nvSpPr>
        <p:spPr>
          <a:xfrm>
            <a:off x="4560886" y="991416"/>
            <a:ext cx="1347525" cy="17518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437278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ABE364-E156-4870-8AAA-F520AC840105}"/>
              </a:ext>
            </a:extLst>
          </p:cNvPr>
          <p:cNvSpPr/>
          <p:nvPr/>
        </p:nvSpPr>
        <p:spPr>
          <a:xfrm>
            <a:off x="1512564" y="1071930"/>
            <a:ext cx="1139534" cy="21682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870476"/>
      </p:ext>
    </p:extLst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718E9C-3FEC-42D1-8DEF-A27CBDB06D13}"/>
              </a:ext>
            </a:extLst>
          </p:cNvPr>
          <p:cNvSpPr/>
          <p:nvPr/>
        </p:nvSpPr>
        <p:spPr>
          <a:xfrm>
            <a:off x="943533" y="818789"/>
            <a:ext cx="1891091" cy="15035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E8BB9A9-D55D-44EB-B934-29C9BD3A36F8}"/>
              </a:ext>
            </a:extLst>
          </p:cNvPr>
          <p:cNvSpPr/>
          <p:nvPr/>
        </p:nvSpPr>
        <p:spPr>
          <a:xfrm>
            <a:off x="3050841" y="1187714"/>
            <a:ext cx="3546953" cy="1165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744410"/>
      </p:ext>
    </p:extLst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FEBF64-851D-4D97-BFA2-F13ED2646A47}"/>
              </a:ext>
            </a:extLst>
          </p:cNvPr>
          <p:cNvSpPr/>
          <p:nvPr/>
        </p:nvSpPr>
        <p:spPr>
          <a:xfrm>
            <a:off x="1601263" y="2053213"/>
            <a:ext cx="3642548" cy="22805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045191"/>
      </p:ext>
    </p:extLst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430F1C4-869C-4B3C-8A54-FBF75DEBCBA0}"/>
              </a:ext>
            </a:extLst>
          </p:cNvPr>
          <p:cNvSpPr/>
          <p:nvPr/>
        </p:nvSpPr>
        <p:spPr>
          <a:xfrm>
            <a:off x="1712565" y="1968403"/>
            <a:ext cx="2167285" cy="7894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468FD9-0C07-4190-B174-FFEC31F80AAD}"/>
              </a:ext>
            </a:extLst>
          </p:cNvPr>
          <p:cNvSpPr/>
          <p:nvPr/>
        </p:nvSpPr>
        <p:spPr>
          <a:xfrm>
            <a:off x="2954682" y="861542"/>
            <a:ext cx="1268147" cy="1016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BBD66E-4319-4A7F-BBB3-700C845D4E57}"/>
              </a:ext>
            </a:extLst>
          </p:cNvPr>
          <p:cNvSpPr/>
          <p:nvPr/>
        </p:nvSpPr>
        <p:spPr>
          <a:xfrm>
            <a:off x="7435847" y="961618"/>
            <a:ext cx="1708153" cy="23402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3140256"/>
      </p:ext>
    </p:extLst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12C5B9-221F-46D7-9121-C49A1F424940}"/>
              </a:ext>
            </a:extLst>
          </p:cNvPr>
          <p:cNvSpPr/>
          <p:nvPr/>
        </p:nvSpPr>
        <p:spPr>
          <a:xfrm>
            <a:off x="1821107" y="903032"/>
            <a:ext cx="2458335" cy="16602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41B686-7D9A-4DBF-A9F0-92460E0CBD45}"/>
              </a:ext>
            </a:extLst>
          </p:cNvPr>
          <p:cNvSpPr/>
          <p:nvPr/>
        </p:nvSpPr>
        <p:spPr>
          <a:xfrm>
            <a:off x="3010465" y="2272091"/>
            <a:ext cx="2276016" cy="20263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0652072"/>
      </p:ext>
    </p:extLst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C81E1A-1ECC-4CFC-ABAE-0187F7C0847A}"/>
              </a:ext>
            </a:extLst>
          </p:cNvPr>
          <p:cNvSpPr/>
          <p:nvPr/>
        </p:nvSpPr>
        <p:spPr>
          <a:xfrm>
            <a:off x="1614445" y="1629813"/>
            <a:ext cx="1041362" cy="9662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C3FFE2-1670-4474-8F0E-3BB727AC69D9}"/>
              </a:ext>
            </a:extLst>
          </p:cNvPr>
          <p:cNvSpPr/>
          <p:nvPr/>
        </p:nvSpPr>
        <p:spPr>
          <a:xfrm>
            <a:off x="2907347" y="1810818"/>
            <a:ext cx="982601" cy="16681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421744"/>
      </p:ext>
    </p:extLst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90110B-E0B0-4E9D-9558-8239C5B08F6A}"/>
              </a:ext>
            </a:extLst>
          </p:cNvPr>
          <p:cNvSpPr/>
          <p:nvPr/>
        </p:nvSpPr>
        <p:spPr>
          <a:xfrm>
            <a:off x="1539037" y="2548897"/>
            <a:ext cx="2824483" cy="13664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7122558"/>
      </p:ext>
    </p:extLst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0ABA23-68E9-4641-9424-068248CDBA7C}"/>
              </a:ext>
            </a:extLst>
          </p:cNvPr>
          <p:cNvSpPr/>
          <p:nvPr/>
        </p:nvSpPr>
        <p:spPr>
          <a:xfrm>
            <a:off x="922569" y="946397"/>
            <a:ext cx="1079406" cy="16353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C24BE1-A6D6-43BA-8C4C-6953BEBE2A94}"/>
              </a:ext>
            </a:extLst>
          </p:cNvPr>
          <p:cNvSpPr/>
          <p:nvPr/>
        </p:nvSpPr>
        <p:spPr>
          <a:xfrm>
            <a:off x="4279470" y="1831229"/>
            <a:ext cx="1008962" cy="26517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1717115"/>
      </p:ext>
    </p:extLst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19F820-D223-48BA-A5CC-0977421D30AE}"/>
              </a:ext>
            </a:extLst>
          </p:cNvPr>
          <p:cNvSpPr/>
          <p:nvPr/>
        </p:nvSpPr>
        <p:spPr>
          <a:xfrm>
            <a:off x="1163534" y="2414244"/>
            <a:ext cx="3330845" cy="8313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A1ADBC-ED03-4091-9CCD-38CE26FB6FC5}"/>
              </a:ext>
            </a:extLst>
          </p:cNvPr>
          <p:cNvSpPr/>
          <p:nvPr/>
        </p:nvSpPr>
        <p:spPr>
          <a:xfrm>
            <a:off x="3899644" y="1260091"/>
            <a:ext cx="3016532" cy="1218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8C2198-C950-4F3C-A96F-938E44BCF08F}"/>
              </a:ext>
            </a:extLst>
          </p:cNvPr>
          <p:cNvSpPr/>
          <p:nvPr/>
        </p:nvSpPr>
        <p:spPr>
          <a:xfrm>
            <a:off x="7989543" y="2505651"/>
            <a:ext cx="1154457" cy="17960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8120886"/>
      </p:ext>
    </p:extLst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F7C060-1653-42E6-8B67-48CA0745BB11}"/>
              </a:ext>
            </a:extLst>
          </p:cNvPr>
          <p:cNvSpPr/>
          <p:nvPr/>
        </p:nvSpPr>
        <p:spPr>
          <a:xfrm>
            <a:off x="990230" y="2168630"/>
            <a:ext cx="2174038" cy="24023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B3EE84-8D0F-486A-9662-6D3F12157D74}"/>
              </a:ext>
            </a:extLst>
          </p:cNvPr>
          <p:cNvSpPr/>
          <p:nvPr/>
        </p:nvSpPr>
        <p:spPr>
          <a:xfrm>
            <a:off x="4489238" y="2548314"/>
            <a:ext cx="3002819" cy="7847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167A6C6-BA6C-4CCE-B44B-6AABD61241E9}"/>
              </a:ext>
            </a:extLst>
          </p:cNvPr>
          <p:cNvSpPr/>
          <p:nvPr/>
        </p:nvSpPr>
        <p:spPr>
          <a:xfrm>
            <a:off x="7318115" y="1926206"/>
            <a:ext cx="1825885" cy="26165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345790"/>
      </p:ext>
    </p:extLst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C027B5-3C50-4ACA-AB0E-42A614C64784}"/>
              </a:ext>
            </a:extLst>
          </p:cNvPr>
          <p:cNvSpPr/>
          <p:nvPr/>
        </p:nvSpPr>
        <p:spPr>
          <a:xfrm>
            <a:off x="1047874" y="2656799"/>
            <a:ext cx="1917859" cy="13604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F1CE7A-5A7B-4312-822F-13A826A0C19C}"/>
              </a:ext>
            </a:extLst>
          </p:cNvPr>
          <p:cNvSpPr/>
          <p:nvPr/>
        </p:nvSpPr>
        <p:spPr>
          <a:xfrm>
            <a:off x="3922794" y="715394"/>
            <a:ext cx="3536798" cy="7417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41B3A8C-ECCC-4AC7-9A87-73072136AFAD}"/>
              </a:ext>
            </a:extLst>
          </p:cNvPr>
          <p:cNvSpPr/>
          <p:nvPr/>
        </p:nvSpPr>
        <p:spPr>
          <a:xfrm>
            <a:off x="7597499" y="2617913"/>
            <a:ext cx="1546501" cy="17999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675547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6EDDDE-82C5-452F-819D-E90F846A4E1B}"/>
              </a:ext>
            </a:extLst>
          </p:cNvPr>
          <p:cNvSpPr/>
          <p:nvPr/>
        </p:nvSpPr>
        <p:spPr>
          <a:xfrm>
            <a:off x="1513059" y="1428446"/>
            <a:ext cx="1012479" cy="15443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945539"/>
      </p:ext>
    </p:extLst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BDB561-92CA-4C45-B4D8-0B89069C1676}"/>
              </a:ext>
            </a:extLst>
          </p:cNvPr>
          <p:cNvSpPr/>
          <p:nvPr/>
        </p:nvSpPr>
        <p:spPr>
          <a:xfrm>
            <a:off x="1539545" y="2403760"/>
            <a:ext cx="1227820" cy="20736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8923B3-E8ED-4F0D-A63C-87EF331E95D1}"/>
              </a:ext>
            </a:extLst>
          </p:cNvPr>
          <p:cNvSpPr/>
          <p:nvPr/>
        </p:nvSpPr>
        <p:spPr>
          <a:xfrm>
            <a:off x="3835571" y="694104"/>
            <a:ext cx="2248060" cy="1869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B74488A-89CA-4A5E-A6D4-6C684A9AD342}"/>
              </a:ext>
            </a:extLst>
          </p:cNvPr>
          <p:cNvSpPr/>
          <p:nvPr/>
        </p:nvSpPr>
        <p:spPr>
          <a:xfrm>
            <a:off x="6581298" y="2352902"/>
            <a:ext cx="1243766" cy="2211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110771"/>
      </p:ext>
    </p:extLst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766A15-FCBD-4073-BCE4-27662756E389}"/>
              </a:ext>
            </a:extLst>
          </p:cNvPr>
          <p:cNvSpPr/>
          <p:nvPr/>
        </p:nvSpPr>
        <p:spPr>
          <a:xfrm>
            <a:off x="1325661" y="772817"/>
            <a:ext cx="3065895" cy="18057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B828D1-283C-4480-B1A1-1214BAE2691A}"/>
              </a:ext>
            </a:extLst>
          </p:cNvPr>
          <p:cNvSpPr/>
          <p:nvPr/>
        </p:nvSpPr>
        <p:spPr>
          <a:xfrm>
            <a:off x="4331869" y="2347160"/>
            <a:ext cx="1114450" cy="22137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6B4D3F-50CE-425F-92F2-DCE9281C30D0}"/>
              </a:ext>
            </a:extLst>
          </p:cNvPr>
          <p:cNvSpPr/>
          <p:nvPr/>
        </p:nvSpPr>
        <p:spPr>
          <a:xfrm>
            <a:off x="7703497" y="978428"/>
            <a:ext cx="1228245" cy="22194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7604149"/>
      </p:ext>
    </p:extLst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ECE46D-0C79-4212-B241-A770DDAB292D}"/>
              </a:ext>
            </a:extLst>
          </p:cNvPr>
          <p:cNvSpPr/>
          <p:nvPr/>
        </p:nvSpPr>
        <p:spPr>
          <a:xfrm>
            <a:off x="1362364" y="2567781"/>
            <a:ext cx="2587373" cy="17537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669959"/>
      </p:ext>
    </p:extLst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3B0FFB6-F6D0-4FF0-AED1-356AB08B9CC6}"/>
              </a:ext>
            </a:extLst>
          </p:cNvPr>
          <p:cNvSpPr/>
          <p:nvPr/>
        </p:nvSpPr>
        <p:spPr>
          <a:xfrm>
            <a:off x="1729251" y="2633492"/>
            <a:ext cx="2680793" cy="10589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088655"/>
      </p:ext>
    </p:extLst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E597C6-381A-4C81-A246-37D9BFB97C2D}"/>
              </a:ext>
            </a:extLst>
          </p:cNvPr>
          <p:cNvSpPr/>
          <p:nvPr/>
        </p:nvSpPr>
        <p:spPr>
          <a:xfrm>
            <a:off x="989840" y="1088496"/>
            <a:ext cx="2146575" cy="20460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8818448"/>
      </p:ext>
    </p:extLst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35B76-586B-4A6D-8214-A9F8B3A2CAE0}"/>
              </a:ext>
            </a:extLst>
          </p:cNvPr>
          <p:cNvSpPr/>
          <p:nvPr/>
        </p:nvSpPr>
        <p:spPr>
          <a:xfrm>
            <a:off x="1271010" y="984536"/>
            <a:ext cx="1992460" cy="18756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FE3E0C2-46DB-4FE8-AAFD-CC2572B08882}"/>
              </a:ext>
            </a:extLst>
          </p:cNvPr>
          <p:cNvSpPr/>
          <p:nvPr/>
        </p:nvSpPr>
        <p:spPr>
          <a:xfrm>
            <a:off x="4495423" y="1400126"/>
            <a:ext cx="1215654" cy="13898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F1A10A-64DA-4E28-AD8A-4174B0577415}"/>
              </a:ext>
            </a:extLst>
          </p:cNvPr>
          <p:cNvSpPr/>
          <p:nvPr/>
        </p:nvSpPr>
        <p:spPr>
          <a:xfrm>
            <a:off x="7511619" y="698261"/>
            <a:ext cx="1632381" cy="19815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128654"/>
      </p:ext>
    </p:extLst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FBE741-76EF-4106-8B22-85AC12080EDE}"/>
              </a:ext>
            </a:extLst>
          </p:cNvPr>
          <p:cNvSpPr/>
          <p:nvPr/>
        </p:nvSpPr>
        <p:spPr>
          <a:xfrm>
            <a:off x="1165742" y="1286181"/>
            <a:ext cx="2429636" cy="15833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EC7664-1EAA-4751-AC7B-5AC25720281C}"/>
              </a:ext>
            </a:extLst>
          </p:cNvPr>
          <p:cNvSpPr/>
          <p:nvPr/>
        </p:nvSpPr>
        <p:spPr>
          <a:xfrm>
            <a:off x="3316397" y="1427747"/>
            <a:ext cx="2424765" cy="13729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1E6B20-AE2E-4293-BE32-EF789BC23BFE}"/>
              </a:ext>
            </a:extLst>
          </p:cNvPr>
          <p:cNvSpPr/>
          <p:nvPr/>
        </p:nvSpPr>
        <p:spPr>
          <a:xfrm>
            <a:off x="7766107" y="1860450"/>
            <a:ext cx="1377893" cy="9248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3874593"/>
      </p:ext>
    </p:extLst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3F7758-92BB-4B3D-B33D-A0A179D7CA19}"/>
              </a:ext>
            </a:extLst>
          </p:cNvPr>
          <p:cNvSpPr/>
          <p:nvPr/>
        </p:nvSpPr>
        <p:spPr>
          <a:xfrm>
            <a:off x="1119987" y="1286955"/>
            <a:ext cx="2210802" cy="14215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6780073"/>
      </p:ext>
    </p:extLst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1F6DF6-248F-4690-8896-8BC1A4388AEE}"/>
              </a:ext>
            </a:extLst>
          </p:cNvPr>
          <p:cNvSpPr/>
          <p:nvPr/>
        </p:nvSpPr>
        <p:spPr>
          <a:xfrm>
            <a:off x="924689" y="2057232"/>
            <a:ext cx="1555548" cy="7581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7592442"/>
      </p:ext>
    </p:extLst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272E48-F242-40CE-BE1E-CFD68DE21514}"/>
              </a:ext>
            </a:extLst>
          </p:cNvPr>
          <p:cNvSpPr/>
          <p:nvPr/>
        </p:nvSpPr>
        <p:spPr>
          <a:xfrm>
            <a:off x="995305" y="1145420"/>
            <a:ext cx="2595284" cy="24887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B52A91-D006-4A3A-9391-2B0398D86C34}"/>
              </a:ext>
            </a:extLst>
          </p:cNvPr>
          <p:cNvSpPr/>
          <p:nvPr/>
        </p:nvSpPr>
        <p:spPr>
          <a:xfrm>
            <a:off x="3318647" y="1332224"/>
            <a:ext cx="976909" cy="26583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B09DA26-5A61-42C2-8C60-ED801CA8C1B8}"/>
              </a:ext>
            </a:extLst>
          </p:cNvPr>
          <p:cNvSpPr/>
          <p:nvPr/>
        </p:nvSpPr>
        <p:spPr>
          <a:xfrm>
            <a:off x="8044357" y="2612104"/>
            <a:ext cx="1099643" cy="1484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748091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9F780B-E82D-4479-A610-EFAED6F13959}"/>
              </a:ext>
            </a:extLst>
          </p:cNvPr>
          <p:cNvSpPr/>
          <p:nvPr/>
        </p:nvSpPr>
        <p:spPr>
          <a:xfrm>
            <a:off x="991525" y="2371063"/>
            <a:ext cx="2051396" cy="7903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9783214"/>
      </p:ext>
    </p:extLst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32006E-FE97-49F6-8653-73178D3C1B19}"/>
              </a:ext>
            </a:extLst>
          </p:cNvPr>
          <p:cNvSpPr/>
          <p:nvPr/>
        </p:nvSpPr>
        <p:spPr>
          <a:xfrm>
            <a:off x="1547409" y="1008563"/>
            <a:ext cx="1563595" cy="20186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897D5A-63D5-4C2E-9543-D6B5C9257A3C}"/>
              </a:ext>
            </a:extLst>
          </p:cNvPr>
          <p:cNvSpPr/>
          <p:nvPr/>
        </p:nvSpPr>
        <p:spPr>
          <a:xfrm>
            <a:off x="3878496" y="2096125"/>
            <a:ext cx="2253854" cy="8619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7CE0AB-B3AB-4422-A093-EB3B2A76CB3C}"/>
              </a:ext>
            </a:extLst>
          </p:cNvPr>
          <p:cNvSpPr/>
          <p:nvPr/>
        </p:nvSpPr>
        <p:spPr>
          <a:xfrm>
            <a:off x="7387220" y="2585757"/>
            <a:ext cx="1756780" cy="22996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2622495"/>
      </p:ext>
    </p:extLst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80AED3-7CAB-4566-A37C-E5D56F4240CC}"/>
              </a:ext>
            </a:extLst>
          </p:cNvPr>
          <p:cNvSpPr/>
          <p:nvPr/>
        </p:nvSpPr>
        <p:spPr>
          <a:xfrm>
            <a:off x="1499952" y="1890995"/>
            <a:ext cx="1975358" cy="1277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872B15-EC89-4FC1-9F63-3EEB1D0482E4}"/>
              </a:ext>
            </a:extLst>
          </p:cNvPr>
          <p:cNvSpPr/>
          <p:nvPr/>
        </p:nvSpPr>
        <p:spPr>
          <a:xfrm>
            <a:off x="2844957" y="693670"/>
            <a:ext cx="1494864" cy="1973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81B82A7-FECA-4F7F-8004-FA8FE3246A88}"/>
              </a:ext>
            </a:extLst>
          </p:cNvPr>
          <p:cNvSpPr/>
          <p:nvPr/>
        </p:nvSpPr>
        <p:spPr>
          <a:xfrm>
            <a:off x="7344353" y="1058803"/>
            <a:ext cx="1057359" cy="803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4152887"/>
      </p:ext>
    </p:extLst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FFE18-D64E-4071-B819-B9CBDF32E1C7}"/>
              </a:ext>
            </a:extLst>
          </p:cNvPr>
          <p:cNvSpPr/>
          <p:nvPr/>
        </p:nvSpPr>
        <p:spPr>
          <a:xfrm>
            <a:off x="1655232" y="1883615"/>
            <a:ext cx="1644992" cy="21498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3554289"/>
      </p:ext>
    </p:extLst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290AFC-8321-48F7-8F42-069D55CF3000}"/>
              </a:ext>
            </a:extLst>
          </p:cNvPr>
          <p:cNvSpPr/>
          <p:nvPr/>
        </p:nvSpPr>
        <p:spPr>
          <a:xfrm>
            <a:off x="1779818" y="1996307"/>
            <a:ext cx="2728107" cy="25126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7639365"/>
      </p:ext>
    </p:extLst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0D307B-0940-4A35-BD0A-5C9D49986795}"/>
              </a:ext>
            </a:extLst>
          </p:cNvPr>
          <p:cNvSpPr/>
          <p:nvPr/>
        </p:nvSpPr>
        <p:spPr>
          <a:xfrm>
            <a:off x="1713022" y="877812"/>
            <a:ext cx="3266528" cy="21621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92B880-7394-4559-B1AC-21A2AB3B505A}"/>
              </a:ext>
            </a:extLst>
          </p:cNvPr>
          <p:cNvSpPr/>
          <p:nvPr/>
        </p:nvSpPr>
        <p:spPr>
          <a:xfrm>
            <a:off x="3914634" y="719372"/>
            <a:ext cx="1748617" cy="7403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1212191"/>
      </p:ext>
    </p:extLst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4B381F-59FD-43D0-84B0-C9EA0F14C31A}"/>
              </a:ext>
            </a:extLst>
          </p:cNvPr>
          <p:cNvSpPr/>
          <p:nvPr/>
        </p:nvSpPr>
        <p:spPr>
          <a:xfrm>
            <a:off x="1759159" y="2217866"/>
            <a:ext cx="3591700" cy="24192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7BB947-4F57-4EB3-B4E9-47A42635E6A7}"/>
              </a:ext>
            </a:extLst>
          </p:cNvPr>
          <p:cNvSpPr/>
          <p:nvPr/>
        </p:nvSpPr>
        <p:spPr>
          <a:xfrm>
            <a:off x="4474201" y="1549805"/>
            <a:ext cx="3335268" cy="11777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424361"/>
      </p:ext>
    </p:extLst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480AFD-1DB7-4891-ACB0-2E3C9EAF0D3A}"/>
              </a:ext>
            </a:extLst>
          </p:cNvPr>
          <p:cNvSpPr/>
          <p:nvPr/>
        </p:nvSpPr>
        <p:spPr>
          <a:xfrm>
            <a:off x="1806686" y="1143377"/>
            <a:ext cx="3553235" cy="14299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1B8F5E-2B5C-4FE0-982A-F0D021833629}"/>
              </a:ext>
            </a:extLst>
          </p:cNvPr>
          <p:cNvSpPr/>
          <p:nvPr/>
        </p:nvSpPr>
        <p:spPr>
          <a:xfrm>
            <a:off x="3785207" y="1583682"/>
            <a:ext cx="1954151" cy="8596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1E701AE-A572-4C2F-89BB-64217A6BCEE6}"/>
              </a:ext>
            </a:extLst>
          </p:cNvPr>
          <p:cNvSpPr/>
          <p:nvPr/>
        </p:nvSpPr>
        <p:spPr>
          <a:xfrm>
            <a:off x="6899358" y="2126210"/>
            <a:ext cx="2244642" cy="16281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120816"/>
      </p:ext>
    </p:extLst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041417-3456-4217-8B52-386ADAEFEC0B}"/>
              </a:ext>
            </a:extLst>
          </p:cNvPr>
          <p:cNvSpPr/>
          <p:nvPr/>
        </p:nvSpPr>
        <p:spPr>
          <a:xfrm>
            <a:off x="1705897" y="2663967"/>
            <a:ext cx="3327141" cy="23571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74A5BA-FBA6-4F5E-8A3C-28F2CDD423D4}"/>
              </a:ext>
            </a:extLst>
          </p:cNvPr>
          <p:cNvSpPr/>
          <p:nvPr/>
        </p:nvSpPr>
        <p:spPr>
          <a:xfrm>
            <a:off x="3839073" y="821576"/>
            <a:ext cx="1536199" cy="8598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F8F4EE3-8A90-49F2-9AAD-68BFF0A0874D}"/>
              </a:ext>
            </a:extLst>
          </p:cNvPr>
          <p:cNvSpPr/>
          <p:nvPr/>
        </p:nvSpPr>
        <p:spPr>
          <a:xfrm>
            <a:off x="7371438" y="1079752"/>
            <a:ext cx="1618778" cy="18498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21831"/>
      </p:ext>
    </p:extLst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D91280-DB85-4DA8-9CDC-9D51D7DC20DE}"/>
              </a:ext>
            </a:extLst>
          </p:cNvPr>
          <p:cNvSpPr/>
          <p:nvPr/>
        </p:nvSpPr>
        <p:spPr>
          <a:xfrm>
            <a:off x="1268813" y="1757647"/>
            <a:ext cx="3267695" cy="16814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472561"/>
      </p:ext>
    </p:extLst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542FA7-460B-454F-A261-86BDD72BDC18}"/>
              </a:ext>
            </a:extLst>
          </p:cNvPr>
          <p:cNvSpPr/>
          <p:nvPr/>
        </p:nvSpPr>
        <p:spPr>
          <a:xfrm>
            <a:off x="1088800" y="2342906"/>
            <a:ext cx="2963832" cy="26964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85E2CB-9D0B-4785-8D88-8EA4FE097E9D}"/>
              </a:ext>
            </a:extLst>
          </p:cNvPr>
          <p:cNvSpPr/>
          <p:nvPr/>
        </p:nvSpPr>
        <p:spPr>
          <a:xfrm>
            <a:off x="3762580" y="2328288"/>
            <a:ext cx="1528100" cy="20508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9E1E1-D902-4A9F-8AE7-3FB192137A10}"/>
              </a:ext>
            </a:extLst>
          </p:cNvPr>
          <p:cNvSpPr/>
          <p:nvPr/>
        </p:nvSpPr>
        <p:spPr>
          <a:xfrm>
            <a:off x="7241425" y="2233229"/>
            <a:ext cx="1902575" cy="10850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2131555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BB3C69-0D5C-462B-A62A-918AB0DE8B6E}"/>
              </a:ext>
            </a:extLst>
          </p:cNvPr>
          <p:cNvSpPr/>
          <p:nvPr/>
        </p:nvSpPr>
        <p:spPr>
          <a:xfrm>
            <a:off x="1822149" y="1104969"/>
            <a:ext cx="2238398" cy="18498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8516906-A7D0-4EC6-85D1-D6FC8F44A5BD}"/>
              </a:ext>
            </a:extLst>
          </p:cNvPr>
          <p:cNvSpPr/>
          <p:nvPr/>
        </p:nvSpPr>
        <p:spPr>
          <a:xfrm>
            <a:off x="3612669" y="2575820"/>
            <a:ext cx="2829052" cy="11941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504F65-6589-4023-B011-52FBA5021994}"/>
              </a:ext>
            </a:extLst>
          </p:cNvPr>
          <p:cNvSpPr/>
          <p:nvPr/>
        </p:nvSpPr>
        <p:spPr>
          <a:xfrm>
            <a:off x="6828357" y="2187017"/>
            <a:ext cx="2315643" cy="10372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4330822"/>
      </p:ext>
    </p:extLst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89666A-3A3D-4B4D-A6CE-165C24F32684}"/>
              </a:ext>
            </a:extLst>
          </p:cNvPr>
          <p:cNvSpPr/>
          <p:nvPr/>
        </p:nvSpPr>
        <p:spPr>
          <a:xfrm>
            <a:off x="1693094" y="904842"/>
            <a:ext cx="2866053" cy="17332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229040"/>
      </p:ext>
    </p:extLst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402BA8-F45C-4B6C-9F7B-7189707B667C}"/>
              </a:ext>
            </a:extLst>
          </p:cNvPr>
          <p:cNvSpPr/>
          <p:nvPr/>
        </p:nvSpPr>
        <p:spPr>
          <a:xfrm>
            <a:off x="1109791" y="1888916"/>
            <a:ext cx="1711521" cy="13865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60567A-21DC-4757-B219-EBAD2D51BE87}"/>
              </a:ext>
            </a:extLst>
          </p:cNvPr>
          <p:cNvSpPr/>
          <p:nvPr/>
        </p:nvSpPr>
        <p:spPr>
          <a:xfrm>
            <a:off x="3489542" y="2705097"/>
            <a:ext cx="2566778" cy="16070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4115623"/>
      </p:ext>
    </p:extLst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C3C426-B6A2-4D32-B2F8-210C601CB19F}"/>
              </a:ext>
            </a:extLst>
          </p:cNvPr>
          <p:cNvSpPr/>
          <p:nvPr/>
        </p:nvSpPr>
        <p:spPr>
          <a:xfrm>
            <a:off x="1546596" y="797864"/>
            <a:ext cx="1102009" cy="22869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704098"/>
      </p:ext>
    </p:extLst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46C3ED-6BFC-4C2F-9A95-46D42C597B4E}"/>
              </a:ext>
            </a:extLst>
          </p:cNvPr>
          <p:cNvSpPr/>
          <p:nvPr/>
        </p:nvSpPr>
        <p:spPr>
          <a:xfrm>
            <a:off x="1406115" y="887652"/>
            <a:ext cx="2685192" cy="19661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197752"/>
      </p:ext>
    </p:extLst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3BA9BD-905A-4FCD-9890-F31928335E66}"/>
              </a:ext>
            </a:extLst>
          </p:cNvPr>
          <p:cNvSpPr/>
          <p:nvPr/>
        </p:nvSpPr>
        <p:spPr>
          <a:xfrm>
            <a:off x="1105453" y="1956877"/>
            <a:ext cx="3295208" cy="16379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803B37D-ADCA-4D43-B5BD-D4C3295F6E94}"/>
              </a:ext>
            </a:extLst>
          </p:cNvPr>
          <p:cNvSpPr/>
          <p:nvPr/>
        </p:nvSpPr>
        <p:spPr>
          <a:xfrm>
            <a:off x="3459944" y="2062200"/>
            <a:ext cx="2594502" cy="1249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567622"/>
      </p:ext>
    </p:extLst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A3AE95-6383-4BA3-9849-59D36CC12007}"/>
              </a:ext>
            </a:extLst>
          </p:cNvPr>
          <p:cNvSpPr/>
          <p:nvPr/>
        </p:nvSpPr>
        <p:spPr>
          <a:xfrm>
            <a:off x="1218058" y="1369357"/>
            <a:ext cx="2658132" cy="22420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331657"/>
      </p:ext>
    </p:extLst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838FCD-401A-43B3-ACBE-4F9A80BD4123}"/>
              </a:ext>
            </a:extLst>
          </p:cNvPr>
          <p:cNvSpPr/>
          <p:nvPr/>
        </p:nvSpPr>
        <p:spPr>
          <a:xfrm>
            <a:off x="947597" y="2073323"/>
            <a:ext cx="1044335" cy="19041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EE034F-CF66-48BB-B863-B3A841A234A4}"/>
              </a:ext>
            </a:extLst>
          </p:cNvPr>
          <p:cNvSpPr/>
          <p:nvPr/>
        </p:nvSpPr>
        <p:spPr>
          <a:xfrm>
            <a:off x="3318034" y="2488926"/>
            <a:ext cx="2250125" cy="8423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000588"/>
      </p:ext>
    </p:extLst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8B665A-C230-4259-96BB-3284059A8D9D}"/>
              </a:ext>
            </a:extLst>
          </p:cNvPr>
          <p:cNvSpPr/>
          <p:nvPr/>
        </p:nvSpPr>
        <p:spPr>
          <a:xfrm>
            <a:off x="1037058" y="1521519"/>
            <a:ext cx="1181918" cy="15767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919E74-A689-4726-8FF0-2C42AC73A397}"/>
              </a:ext>
            </a:extLst>
          </p:cNvPr>
          <p:cNvSpPr/>
          <p:nvPr/>
        </p:nvSpPr>
        <p:spPr>
          <a:xfrm>
            <a:off x="3619071" y="1850330"/>
            <a:ext cx="2761438" cy="1132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381265-0875-4B7B-A824-CCEA0EAC40A7}"/>
              </a:ext>
            </a:extLst>
          </p:cNvPr>
          <p:cNvSpPr/>
          <p:nvPr/>
        </p:nvSpPr>
        <p:spPr>
          <a:xfrm>
            <a:off x="6780747" y="2346803"/>
            <a:ext cx="1772064" cy="17175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771993"/>
      </p:ext>
    </p:extLst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89A745-BC85-4E35-B9B8-24CAA8FC8AF5}"/>
              </a:ext>
            </a:extLst>
          </p:cNvPr>
          <p:cNvSpPr/>
          <p:nvPr/>
        </p:nvSpPr>
        <p:spPr>
          <a:xfrm>
            <a:off x="1471560" y="2033525"/>
            <a:ext cx="3096274" cy="13309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115378-7C89-45FF-B771-9134ED9DAFFA}"/>
              </a:ext>
            </a:extLst>
          </p:cNvPr>
          <p:cNvSpPr/>
          <p:nvPr/>
        </p:nvSpPr>
        <p:spPr>
          <a:xfrm>
            <a:off x="3722245" y="2598167"/>
            <a:ext cx="1770810" cy="14535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6A25F3-CC93-4CA5-B480-A971A6446B95}"/>
              </a:ext>
            </a:extLst>
          </p:cNvPr>
          <p:cNvSpPr/>
          <p:nvPr/>
        </p:nvSpPr>
        <p:spPr>
          <a:xfrm>
            <a:off x="6500615" y="763234"/>
            <a:ext cx="1117839" cy="17024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333818"/>
      </p:ext>
    </p:extLst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3EAC36-CC85-4006-B942-602C1C3DD838}"/>
              </a:ext>
            </a:extLst>
          </p:cNvPr>
          <p:cNvSpPr/>
          <p:nvPr/>
        </p:nvSpPr>
        <p:spPr>
          <a:xfrm>
            <a:off x="1127764" y="2121460"/>
            <a:ext cx="1014921" cy="20418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254293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4AA2CE-A10D-4E5F-A9FB-AC70E65B9DC9}"/>
              </a:ext>
            </a:extLst>
          </p:cNvPr>
          <p:cNvSpPr/>
          <p:nvPr/>
        </p:nvSpPr>
        <p:spPr>
          <a:xfrm>
            <a:off x="1696342" y="895793"/>
            <a:ext cx="3506332" cy="21456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082219"/>
      </p:ext>
    </p:extLst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CA1494-40F4-487E-9AB4-C5E56D34E912}"/>
              </a:ext>
            </a:extLst>
          </p:cNvPr>
          <p:cNvSpPr/>
          <p:nvPr/>
        </p:nvSpPr>
        <p:spPr>
          <a:xfrm>
            <a:off x="978960" y="1777249"/>
            <a:ext cx="1493233" cy="7970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8F4165-AF51-4478-9B75-A9CA027ADD76}"/>
              </a:ext>
            </a:extLst>
          </p:cNvPr>
          <p:cNvSpPr/>
          <p:nvPr/>
        </p:nvSpPr>
        <p:spPr>
          <a:xfrm>
            <a:off x="3953209" y="1493452"/>
            <a:ext cx="2488972" cy="26539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79B4D5-3EF2-489B-98A5-000A6813E97C}"/>
              </a:ext>
            </a:extLst>
          </p:cNvPr>
          <p:cNvSpPr/>
          <p:nvPr/>
        </p:nvSpPr>
        <p:spPr>
          <a:xfrm>
            <a:off x="8159905" y="1891837"/>
            <a:ext cx="961820" cy="27348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1870169"/>
      </p:ext>
    </p:extLst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19E911-2481-497B-A1CD-A564397858F5}"/>
              </a:ext>
            </a:extLst>
          </p:cNvPr>
          <p:cNvSpPr/>
          <p:nvPr/>
        </p:nvSpPr>
        <p:spPr>
          <a:xfrm>
            <a:off x="968087" y="1090123"/>
            <a:ext cx="1229375" cy="2184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022100"/>
      </p:ext>
    </p:extLst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D82902-74B9-4F42-81CD-95F383DF6E2B}"/>
              </a:ext>
            </a:extLst>
          </p:cNvPr>
          <p:cNvSpPr/>
          <p:nvPr/>
        </p:nvSpPr>
        <p:spPr>
          <a:xfrm>
            <a:off x="1490147" y="1363339"/>
            <a:ext cx="2917936" cy="23049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0558142"/>
      </p:ext>
    </p:extLst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336F91-378C-479D-9AAE-993981BE72E5}"/>
              </a:ext>
            </a:extLst>
          </p:cNvPr>
          <p:cNvSpPr/>
          <p:nvPr/>
        </p:nvSpPr>
        <p:spPr>
          <a:xfrm>
            <a:off x="1139214" y="1501198"/>
            <a:ext cx="1061521" cy="13607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7518219"/>
      </p:ext>
    </p:extLst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CB7351-0591-42A6-A829-F4456A7F2DE0}"/>
              </a:ext>
            </a:extLst>
          </p:cNvPr>
          <p:cNvSpPr/>
          <p:nvPr/>
        </p:nvSpPr>
        <p:spPr>
          <a:xfrm>
            <a:off x="1549320" y="1877843"/>
            <a:ext cx="1326893" cy="21606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22DF3A-6265-43A2-9AA0-13E441005509}"/>
              </a:ext>
            </a:extLst>
          </p:cNvPr>
          <p:cNvSpPr/>
          <p:nvPr/>
        </p:nvSpPr>
        <p:spPr>
          <a:xfrm>
            <a:off x="2787063" y="2071366"/>
            <a:ext cx="941311" cy="18359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5661674"/>
      </p:ext>
    </p:extLst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F594DB-0CDC-4520-A671-7AE805A5C1FE}"/>
              </a:ext>
            </a:extLst>
          </p:cNvPr>
          <p:cNvSpPr/>
          <p:nvPr/>
        </p:nvSpPr>
        <p:spPr>
          <a:xfrm>
            <a:off x="937229" y="1654270"/>
            <a:ext cx="1383000" cy="7979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297C0E-1D8C-49E4-84ED-57E351CD4463}"/>
              </a:ext>
            </a:extLst>
          </p:cNvPr>
          <p:cNvSpPr/>
          <p:nvPr/>
        </p:nvSpPr>
        <p:spPr>
          <a:xfrm>
            <a:off x="2991419" y="2259143"/>
            <a:ext cx="1156543" cy="26699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503428"/>
      </p:ext>
    </p:extLst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BC8E74-6173-4D00-891F-A39044E66EB3}"/>
              </a:ext>
            </a:extLst>
          </p:cNvPr>
          <p:cNvSpPr/>
          <p:nvPr/>
        </p:nvSpPr>
        <p:spPr>
          <a:xfrm>
            <a:off x="1096787" y="1008519"/>
            <a:ext cx="1776190" cy="13750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44D588-6699-4A28-A826-EB031DD79F0E}"/>
              </a:ext>
            </a:extLst>
          </p:cNvPr>
          <p:cNvSpPr/>
          <p:nvPr/>
        </p:nvSpPr>
        <p:spPr>
          <a:xfrm>
            <a:off x="3399297" y="2475465"/>
            <a:ext cx="1185490" cy="15374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55BE2A-788A-4E74-9814-D59FF8E7E7A9}"/>
              </a:ext>
            </a:extLst>
          </p:cNvPr>
          <p:cNvSpPr/>
          <p:nvPr/>
        </p:nvSpPr>
        <p:spPr>
          <a:xfrm>
            <a:off x="6839370" y="1896448"/>
            <a:ext cx="2304630" cy="21086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807499"/>
      </p:ext>
    </p:extLst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B8EF51-AC5A-4321-9B27-A6EB21FD1BC9}"/>
              </a:ext>
            </a:extLst>
          </p:cNvPr>
          <p:cNvSpPr/>
          <p:nvPr/>
        </p:nvSpPr>
        <p:spPr>
          <a:xfrm>
            <a:off x="1033196" y="901773"/>
            <a:ext cx="3321851" cy="15709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638790"/>
      </p:ext>
    </p:extLst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37DFAC-CA1C-4981-B63B-F7A0CB8F766A}"/>
              </a:ext>
            </a:extLst>
          </p:cNvPr>
          <p:cNvSpPr/>
          <p:nvPr/>
        </p:nvSpPr>
        <p:spPr>
          <a:xfrm>
            <a:off x="1805282" y="2263871"/>
            <a:ext cx="1357973" cy="9461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23469"/>
      </p:ext>
    </p:extLst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F7E2C79-A139-4DB3-83AF-DDB1A27D2A55}"/>
              </a:ext>
            </a:extLst>
          </p:cNvPr>
          <p:cNvSpPr/>
          <p:nvPr/>
        </p:nvSpPr>
        <p:spPr>
          <a:xfrm>
            <a:off x="1171028" y="2559134"/>
            <a:ext cx="1510099" cy="22973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3191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D9FC91-9523-4B3E-AE9A-3CD0F17DAAC3}"/>
              </a:ext>
            </a:extLst>
          </p:cNvPr>
          <p:cNvSpPr/>
          <p:nvPr/>
        </p:nvSpPr>
        <p:spPr>
          <a:xfrm>
            <a:off x="1663869" y="2708739"/>
            <a:ext cx="1433121" cy="13593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465E33-839B-4D85-A46C-C99D018257D6}"/>
              </a:ext>
            </a:extLst>
          </p:cNvPr>
          <p:cNvSpPr/>
          <p:nvPr/>
        </p:nvSpPr>
        <p:spPr>
          <a:xfrm>
            <a:off x="4504744" y="1819553"/>
            <a:ext cx="3653016" cy="12357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6302692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45490B-0775-4D95-98D8-5F7B12802C84}"/>
              </a:ext>
            </a:extLst>
          </p:cNvPr>
          <p:cNvSpPr/>
          <p:nvPr/>
        </p:nvSpPr>
        <p:spPr>
          <a:xfrm>
            <a:off x="1084627" y="1080313"/>
            <a:ext cx="3632277" cy="21746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40184"/>
      </p:ext>
    </p:extLst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F29B60-AEA1-4B71-AD5A-E846F2DA1D5D}"/>
              </a:ext>
            </a:extLst>
          </p:cNvPr>
          <p:cNvSpPr/>
          <p:nvPr/>
        </p:nvSpPr>
        <p:spPr>
          <a:xfrm>
            <a:off x="1024736" y="1821214"/>
            <a:ext cx="2092540" cy="23806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B365F9-9D47-4C76-A68F-0266AE9ED18B}"/>
              </a:ext>
            </a:extLst>
          </p:cNvPr>
          <p:cNvSpPr/>
          <p:nvPr/>
        </p:nvSpPr>
        <p:spPr>
          <a:xfrm>
            <a:off x="3641818" y="2131190"/>
            <a:ext cx="1010656" cy="21150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C7800D-8AB0-4EC3-8A97-76E4563DA517}"/>
              </a:ext>
            </a:extLst>
          </p:cNvPr>
          <p:cNvSpPr/>
          <p:nvPr/>
        </p:nvSpPr>
        <p:spPr>
          <a:xfrm>
            <a:off x="7683857" y="1216331"/>
            <a:ext cx="1460143" cy="7609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2576068"/>
      </p:ext>
    </p:extLst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0C14E4-8924-45E8-B267-33BE9E037DF1}"/>
              </a:ext>
            </a:extLst>
          </p:cNvPr>
          <p:cNvSpPr/>
          <p:nvPr/>
        </p:nvSpPr>
        <p:spPr>
          <a:xfrm>
            <a:off x="955484" y="2520904"/>
            <a:ext cx="2398568" cy="13553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09B8AE-AF54-4DDF-A9BD-C7D9E6967476}"/>
              </a:ext>
            </a:extLst>
          </p:cNvPr>
          <p:cNvSpPr/>
          <p:nvPr/>
        </p:nvSpPr>
        <p:spPr>
          <a:xfrm>
            <a:off x="4135951" y="1905984"/>
            <a:ext cx="2663204" cy="18748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020022"/>
      </p:ext>
    </p:extLst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902FC4-FCC2-4AC6-A8C8-92BE0C938BE1}"/>
              </a:ext>
            </a:extLst>
          </p:cNvPr>
          <p:cNvSpPr/>
          <p:nvPr/>
        </p:nvSpPr>
        <p:spPr>
          <a:xfrm>
            <a:off x="1730174" y="1299502"/>
            <a:ext cx="2571611" cy="15511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BDF6E3-12DB-4762-A245-4674ED57A352}"/>
              </a:ext>
            </a:extLst>
          </p:cNvPr>
          <p:cNvSpPr/>
          <p:nvPr/>
        </p:nvSpPr>
        <p:spPr>
          <a:xfrm>
            <a:off x="3500550" y="2270563"/>
            <a:ext cx="1219836" cy="1350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A0A0237-6643-4FCC-A539-66C7C5D44F19}"/>
              </a:ext>
            </a:extLst>
          </p:cNvPr>
          <p:cNvSpPr/>
          <p:nvPr/>
        </p:nvSpPr>
        <p:spPr>
          <a:xfrm>
            <a:off x="7104007" y="731698"/>
            <a:ext cx="2039993" cy="993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159275"/>
      </p:ext>
    </p:extLst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BBEC1FA-98A3-451D-93E4-866D20C097E4}"/>
              </a:ext>
            </a:extLst>
          </p:cNvPr>
          <p:cNvSpPr/>
          <p:nvPr/>
        </p:nvSpPr>
        <p:spPr>
          <a:xfrm>
            <a:off x="1384196" y="2428973"/>
            <a:ext cx="1558184" cy="17242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4365934"/>
      </p:ext>
    </p:extLst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69F6EC-8956-4342-A2A6-361E66A97578}"/>
              </a:ext>
            </a:extLst>
          </p:cNvPr>
          <p:cNvSpPr/>
          <p:nvPr/>
        </p:nvSpPr>
        <p:spPr>
          <a:xfrm>
            <a:off x="1647922" y="1648251"/>
            <a:ext cx="3481181" cy="22575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3442329"/>
      </p:ext>
    </p:extLst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D7BB29-E2EF-4CCB-9857-ECC8ACADDD5F}"/>
              </a:ext>
            </a:extLst>
          </p:cNvPr>
          <p:cNvSpPr/>
          <p:nvPr/>
        </p:nvSpPr>
        <p:spPr>
          <a:xfrm>
            <a:off x="1273221" y="1661995"/>
            <a:ext cx="2932979" cy="20239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8388420"/>
      </p:ext>
    </p:extLst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2F9118-A215-4CFA-B89D-0B0D3EC05DFA}"/>
              </a:ext>
            </a:extLst>
          </p:cNvPr>
          <p:cNvSpPr/>
          <p:nvPr/>
        </p:nvSpPr>
        <p:spPr>
          <a:xfrm>
            <a:off x="1240779" y="2696212"/>
            <a:ext cx="2235520" cy="13435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1041918"/>
      </p:ext>
    </p:extLst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2DC52-B2F7-4E68-B48A-112C457B6DC3}"/>
              </a:ext>
            </a:extLst>
          </p:cNvPr>
          <p:cNvSpPr/>
          <p:nvPr/>
        </p:nvSpPr>
        <p:spPr>
          <a:xfrm>
            <a:off x="1049631" y="2058911"/>
            <a:ext cx="2559652" cy="22910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BB8031-10BD-4FC1-AC61-ED0E161E6835}"/>
              </a:ext>
            </a:extLst>
          </p:cNvPr>
          <p:cNvSpPr/>
          <p:nvPr/>
        </p:nvSpPr>
        <p:spPr>
          <a:xfrm>
            <a:off x="4381090" y="2468847"/>
            <a:ext cx="2756532" cy="9506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4372"/>
      </p:ext>
    </p:extLst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461AC5-D8A3-4ABC-8B26-F34CCBCAB13C}"/>
              </a:ext>
            </a:extLst>
          </p:cNvPr>
          <p:cNvSpPr/>
          <p:nvPr/>
        </p:nvSpPr>
        <p:spPr>
          <a:xfrm>
            <a:off x="1763380" y="1173671"/>
            <a:ext cx="2869214" cy="15011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324679"/>
      </p:ext>
    </p:extLst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2CB5DE-5A35-41C8-AE55-2246F1D34D89}"/>
              </a:ext>
            </a:extLst>
          </p:cNvPr>
          <p:cNvSpPr/>
          <p:nvPr/>
        </p:nvSpPr>
        <p:spPr>
          <a:xfrm>
            <a:off x="1369144" y="2057522"/>
            <a:ext cx="3222015" cy="25439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CD9B5B-9A3D-4510-9F43-F9EA8CA24122}"/>
              </a:ext>
            </a:extLst>
          </p:cNvPr>
          <p:cNvSpPr/>
          <p:nvPr/>
        </p:nvSpPr>
        <p:spPr>
          <a:xfrm>
            <a:off x="2798605" y="975340"/>
            <a:ext cx="2369697" cy="8077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569358-9968-4117-B126-997A39D99A0E}"/>
              </a:ext>
            </a:extLst>
          </p:cNvPr>
          <p:cNvSpPr/>
          <p:nvPr/>
        </p:nvSpPr>
        <p:spPr>
          <a:xfrm>
            <a:off x="7883622" y="1111793"/>
            <a:ext cx="1260378" cy="20893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2629100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A1B0FF-7A5F-4AA9-9661-EE2D59D0E6C1}"/>
              </a:ext>
            </a:extLst>
          </p:cNvPr>
          <p:cNvSpPr/>
          <p:nvPr/>
        </p:nvSpPr>
        <p:spPr>
          <a:xfrm>
            <a:off x="1254810" y="1089951"/>
            <a:ext cx="2715618" cy="10256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172965"/>
      </p:ext>
    </p:extLst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EF888B4-84BF-4304-AA59-052458AFBD44}"/>
              </a:ext>
            </a:extLst>
          </p:cNvPr>
          <p:cNvSpPr/>
          <p:nvPr/>
        </p:nvSpPr>
        <p:spPr>
          <a:xfrm>
            <a:off x="976451" y="737894"/>
            <a:ext cx="3540774" cy="10499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622059"/>
      </p:ext>
    </p:extLst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0022B9-6D2E-4B8C-AF9E-46337DCB7E8C}"/>
              </a:ext>
            </a:extLst>
          </p:cNvPr>
          <p:cNvSpPr/>
          <p:nvPr/>
        </p:nvSpPr>
        <p:spPr>
          <a:xfrm>
            <a:off x="1544103" y="1526140"/>
            <a:ext cx="2137630" cy="25875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1242C9-13BC-4C27-A678-6E4ABFB0F572}"/>
              </a:ext>
            </a:extLst>
          </p:cNvPr>
          <p:cNvSpPr/>
          <p:nvPr/>
        </p:nvSpPr>
        <p:spPr>
          <a:xfrm>
            <a:off x="2949592" y="2367295"/>
            <a:ext cx="1347771" cy="1036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896117"/>
      </p:ext>
    </p:extLst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6A4A73-0381-4E7A-A6A0-46EEA1847BA5}"/>
              </a:ext>
            </a:extLst>
          </p:cNvPr>
          <p:cNvSpPr/>
          <p:nvPr/>
        </p:nvSpPr>
        <p:spPr>
          <a:xfrm>
            <a:off x="1110700" y="1002031"/>
            <a:ext cx="3535445" cy="27172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495755"/>
      </p:ext>
    </p:extLst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BED70-0ED3-4A48-AEC1-6FCD2973CDB5}"/>
              </a:ext>
            </a:extLst>
          </p:cNvPr>
          <p:cNvSpPr/>
          <p:nvPr/>
        </p:nvSpPr>
        <p:spPr>
          <a:xfrm>
            <a:off x="1633884" y="1247755"/>
            <a:ext cx="1329635" cy="10823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E1030E2-368E-4B65-87A8-3A889D237F43}"/>
              </a:ext>
            </a:extLst>
          </p:cNvPr>
          <p:cNvSpPr/>
          <p:nvPr/>
        </p:nvSpPr>
        <p:spPr>
          <a:xfrm>
            <a:off x="3552839" y="781462"/>
            <a:ext cx="1143902" cy="7178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C1CB5E-55B7-4203-AB90-0AD98FA8EBD1}"/>
              </a:ext>
            </a:extLst>
          </p:cNvPr>
          <p:cNvSpPr/>
          <p:nvPr/>
        </p:nvSpPr>
        <p:spPr>
          <a:xfrm>
            <a:off x="7569447" y="2520053"/>
            <a:ext cx="1574553" cy="25669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991273"/>
      </p:ext>
    </p:extLst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BC002E-4BB0-4147-9C5D-86665EDC0C54}"/>
              </a:ext>
            </a:extLst>
          </p:cNvPr>
          <p:cNvSpPr/>
          <p:nvPr/>
        </p:nvSpPr>
        <p:spPr>
          <a:xfrm>
            <a:off x="920208" y="2149512"/>
            <a:ext cx="1751818" cy="2740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9593215"/>
      </p:ext>
    </p:extLst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A4774C-5E72-4442-8090-E0BB195EE10D}"/>
              </a:ext>
            </a:extLst>
          </p:cNvPr>
          <p:cNvSpPr/>
          <p:nvPr/>
        </p:nvSpPr>
        <p:spPr>
          <a:xfrm>
            <a:off x="1049905" y="2708736"/>
            <a:ext cx="1282559" cy="10851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7283115"/>
      </p:ext>
    </p:extLst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3BDB9A-6195-4ED5-8866-2DB30A9C3C57}"/>
              </a:ext>
            </a:extLst>
          </p:cNvPr>
          <p:cNvSpPr/>
          <p:nvPr/>
        </p:nvSpPr>
        <p:spPr>
          <a:xfrm>
            <a:off x="933625" y="2511042"/>
            <a:ext cx="1260529" cy="19902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1902094"/>
      </p:ext>
    </p:extLst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3F7909-DF4B-4F5C-B0E8-6F2D357D3069}"/>
              </a:ext>
            </a:extLst>
          </p:cNvPr>
          <p:cNvSpPr/>
          <p:nvPr/>
        </p:nvSpPr>
        <p:spPr>
          <a:xfrm>
            <a:off x="1203702" y="1263070"/>
            <a:ext cx="3587309" cy="23448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A899C7-5553-4F85-8E20-0B31219131C5}"/>
              </a:ext>
            </a:extLst>
          </p:cNvPr>
          <p:cNvSpPr/>
          <p:nvPr/>
        </p:nvSpPr>
        <p:spPr>
          <a:xfrm>
            <a:off x="4483706" y="2140681"/>
            <a:ext cx="3134598" cy="18253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726E7D2-A7EB-46F1-B3D9-A7567EEABF1A}"/>
              </a:ext>
            </a:extLst>
          </p:cNvPr>
          <p:cNvSpPr/>
          <p:nvPr/>
        </p:nvSpPr>
        <p:spPr>
          <a:xfrm>
            <a:off x="7782695" y="1999277"/>
            <a:ext cx="1361305" cy="12457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414253"/>
      </p:ext>
    </p:extLst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4756ED-9198-4053-B19C-5D2F0C505B0D}"/>
              </a:ext>
            </a:extLst>
          </p:cNvPr>
          <p:cNvSpPr/>
          <p:nvPr/>
        </p:nvSpPr>
        <p:spPr>
          <a:xfrm>
            <a:off x="1031569" y="2324851"/>
            <a:ext cx="3203495" cy="2566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85ECC8-4689-47CF-AD17-F99316603A98}"/>
              </a:ext>
            </a:extLst>
          </p:cNvPr>
          <p:cNvSpPr/>
          <p:nvPr/>
        </p:nvSpPr>
        <p:spPr>
          <a:xfrm>
            <a:off x="3264984" y="1905415"/>
            <a:ext cx="3126640" cy="9639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54512"/>
      </p:ext>
    </p:extLst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F30BE3-44DE-4302-B09D-8C78C7B53941}"/>
              </a:ext>
            </a:extLst>
          </p:cNvPr>
          <p:cNvSpPr/>
          <p:nvPr/>
        </p:nvSpPr>
        <p:spPr>
          <a:xfrm>
            <a:off x="945620" y="2425592"/>
            <a:ext cx="1008338" cy="10662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3D74AED-EB21-4A2F-8495-0EAC5735F3F3}"/>
              </a:ext>
            </a:extLst>
          </p:cNvPr>
          <p:cNvSpPr/>
          <p:nvPr/>
        </p:nvSpPr>
        <p:spPr>
          <a:xfrm>
            <a:off x="3586720" y="2348998"/>
            <a:ext cx="3581491" cy="11391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1D8692-0DD1-427A-8FB4-15DFB7A6A57B}"/>
              </a:ext>
            </a:extLst>
          </p:cNvPr>
          <p:cNvSpPr/>
          <p:nvPr/>
        </p:nvSpPr>
        <p:spPr>
          <a:xfrm>
            <a:off x="7502145" y="2481805"/>
            <a:ext cx="1459354" cy="1349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4127571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0570F-EBAB-4EF9-94D4-685CB7241149}"/>
              </a:ext>
            </a:extLst>
          </p:cNvPr>
          <p:cNvSpPr/>
          <p:nvPr/>
        </p:nvSpPr>
        <p:spPr>
          <a:xfrm>
            <a:off x="1367944" y="1129516"/>
            <a:ext cx="1607931" cy="23466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2648014"/>
      </p:ext>
    </p:extLst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138866-E8CB-4E9B-B1D7-E30DF6B0F981}"/>
              </a:ext>
            </a:extLst>
          </p:cNvPr>
          <p:cNvSpPr/>
          <p:nvPr/>
        </p:nvSpPr>
        <p:spPr>
          <a:xfrm>
            <a:off x="1561586" y="1362358"/>
            <a:ext cx="3136111" cy="751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55FEC2-1D95-4836-AE71-64C3956D89BD}"/>
              </a:ext>
            </a:extLst>
          </p:cNvPr>
          <p:cNvSpPr/>
          <p:nvPr/>
        </p:nvSpPr>
        <p:spPr>
          <a:xfrm>
            <a:off x="3614795" y="2447115"/>
            <a:ext cx="2295763" cy="14856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99B5E5-E088-49A9-B17E-AF0168963E34}"/>
              </a:ext>
            </a:extLst>
          </p:cNvPr>
          <p:cNvSpPr/>
          <p:nvPr/>
        </p:nvSpPr>
        <p:spPr>
          <a:xfrm>
            <a:off x="7622572" y="1378423"/>
            <a:ext cx="1521428" cy="15438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508095"/>
      </p:ext>
    </p:extLst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B54CE0-89A6-4CB7-8CDD-48C52D6DC5C6}"/>
              </a:ext>
            </a:extLst>
          </p:cNvPr>
          <p:cNvSpPr/>
          <p:nvPr/>
        </p:nvSpPr>
        <p:spPr>
          <a:xfrm>
            <a:off x="1366361" y="720537"/>
            <a:ext cx="1775882" cy="21047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373003-40F2-4F34-8576-1D8689BB3F47}"/>
              </a:ext>
            </a:extLst>
          </p:cNvPr>
          <p:cNvSpPr/>
          <p:nvPr/>
        </p:nvSpPr>
        <p:spPr>
          <a:xfrm>
            <a:off x="4243390" y="1361694"/>
            <a:ext cx="2516242" cy="17654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80823C4-34DD-45DD-97C5-F0B950393332}"/>
              </a:ext>
            </a:extLst>
          </p:cNvPr>
          <p:cNvSpPr/>
          <p:nvPr/>
        </p:nvSpPr>
        <p:spPr>
          <a:xfrm>
            <a:off x="8155608" y="2488341"/>
            <a:ext cx="988392" cy="23199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704160"/>
      </p:ext>
    </p:extLst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311608-53B0-4315-9348-1C2694296B4C}"/>
              </a:ext>
            </a:extLst>
          </p:cNvPr>
          <p:cNvSpPr/>
          <p:nvPr/>
        </p:nvSpPr>
        <p:spPr>
          <a:xfrm>
            <a:off x="1231737" y="1451184"/>
            <a:ext cx="2480604" cy="26573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2656658"/>
      </p:ext>
    </p:extLst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2486E0-34D0-48EE-ADF4-6F2DC5168F3C}"/>
              </a:ext>
            </a:extLst>
          </p:cNvPr>
          <p:cNvSpPr/>
          <p:nvPr/>
        </p:nvSpPr>
        <p:spPr>
          <a:xfrm>
            <a:off x="1805832" y="1628776"/>
            <a:ext cx="2920909" cy="16754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757319"/>
      </p:ext>
    </p:extLst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12875-8565-4D95-B3D8-213F0338CB74}"/>
              </a:ext>
            </a:extLst>
          </p:cNvPr>
          <p:cNvSpPr/>
          <p:nvPr/>
        </p:nvSpPr>
        <p:spPr>
          <a:xfrm>
            <a:off x="934473" y="934180"/>
            <a:ext cx="2902119" cy="14264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8509081"/>
      </p:ext>
    </p:extLst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2269A9-9AD6-47EE-8D51-EAF281B453A7}"/>
              </a:ext>
            </a:extLst>
          </p:cNvPr>
          <p:cNvSpPr/>
          <p:nvPr/>
        </p:nvSpPr>
        <p:spPr>
          <a:xfrm>
            <a:off x="1258971" y="1487983"/>
            <a:ext cx="2191176" cy="2093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310162"/>
      </p:ext>
    </p:extLst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585E5C-D99F-4FA0-82F1-938CA511C77D}"/>
              </a:ext>
            </a:extLst>
          </p:cNvPr>
          <p:cNvSpPr/>
          <p:nvPr/>
        </p:nvSpPr>
        <p:spPr>
          <a:xfrm>
            <a:off x="1449652" y="2528511"/>
            <a:ext cx="2066562" cy="23674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9863582-6BB3-43B0-BF6D-57E55D52C7C7}"/>
              </a:ext>
            </a:extLst>
          </p:cNvPr>
          <p:cNvSpPr/>
          <p:nvPr/>
        </p:nvSpPr>
        <p:spPr>
          <a:xfrm>
            <a:off x="4377277" y="1562315"/>
            <a:ext cx="1608345" cy="20734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A1F3B6-082D-4AE8-828D-918AA9740755}"/>
              </a:ext>
            </a:extLst>
          </p:cNvPr>
          <p:cNvSpPr/>
          <p:nvPr/>
        </p:nvSpPr>
        <p:spPr>
          <a:xfrm>
            <a:off x="7606353" y="1048973"/>
            <a:ext cx="940998" cy="15857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0908121"/>
      </p:ext>
    </p:extLst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0CBF86-379E-455B-9FF3-36A8691C7D31}"/>
              </a:ext>
            </a:extLst>
          </p:cNvPr>
          <p:cNvSpPr/>
          <p:nvPr/>
        </p:nvSpPr>
        <p:spPr>
          <a:xfrm>
            <a:off x="1000014" y="2600242"/>
            <a:ext cx="2648409" cy="17891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D11293-7EFA-4C3F-9CDF-44CBFA585503}"/>
              </a:ext>
            </a:extLst>
          </p:cNvPr>
          <p:cNvSpPr/>
          <p:nvPr/>
        </p:nvSpPr>
        <p:spPr>
          <a:xfrm>
            <a:off x="3591446" y="2496146"/>
            <a:ext cx="2721848" cy="8252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5056134"/>
      </p:ext>
    </p:extLst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E872A66-20ED-4D0B-9C8B-A64875CFA47E}"/>
              </a:ext>
            </a:extLst>
          </p:cNvPr>
          <p:cNvSpPr/>
          <p:nvPr/>
        </p:nvSpPr>
        <p:spPr>
          <a:xfrm>
            <a:off x="1233615" y="1813736"/>
            <a:ext cx="2149158" cy="12339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008485"/>
      </p:ext>
    </p:extLst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1FB034F-E2DA-482B-8EEF-7A101641645B}"/>
              </a:ext>
            </a:extLst>
          </p:cNvPr>
          <p:cNvSpPr/>
          <p:nvPr/>
        </p:nvSpPr>
        <p:spPr>
          <a:xfrm>
            <a:off x="1140139" y="1520037"/>
            <a:ext cx="3609432" cy="23421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C3952D-5466-4C38-B776-F8923BD348AB}"/>
              </a:ext>
            </a:extLst>
          </p:cNvPr>
          <p:cNvSpPr/>
          <p:nvPr/>
        </p:nvSpPr>
        <p:spPr>
          <a:xfrm>
            <a:off x="4442911" y="2036353"/>
            <a:ext cx="2709076" cy="12385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10C8920-F7F1-4750-AAD9-6739B0393420}"/>
              </a:ext>
            </a:extLst>
          </p:cNvPr>
          <p:cNvSpPr/>
          <p:nvPr/>
        </p:nvSpPr>
        <p:spPr>
          <a:xfrm>
            <a:off x="7958858" y="802777"/>
            <a:ext cx="1185142" cy="18988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93371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A9CB04-7867-4747-BDA4-5B3D7A84C454}"/>
              </a:ext>
            </a:extLst>
          </p:cNvPr>
          <p:cNvSpPr/>
          <p:nvPr/>
        </p:nvSpPr>
        <p:spPr>
          <a:xfrm>
            <a:off x="1065114" y="1266759"/>
            <a:ext cx="1889970" cy="24556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7058048"/>
      </p:ext>
    </p:extLst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140661-4799-4DA1-87E7-6308531595D0}"/>
              </a:ext>
            </a:extLst>
          </p:cNvPr>
          <p:cNvSpPr/>
          <p:nvPr/>
        </p:nvSpPr>
        <p:spPr>
          <a:xfrm>
            <a:off x="1624590" y="2443284"/>
            <a:ext cx="3440404" cy="25623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2545231"/>
      </p:ext>
    </p:extLst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39CF3B-1047-46FD-A13F-DCBD15B5A218}"/>
              </a:ext>
            </a:extLst>
          </p:cNvPr>
          <p:cNvSpPr/>
          <p:nvPr/>
        </p:nvSpPr>
        <p:spPr>
          <a:xfrm>
            <a:off x="1431448" y="2637682"/>
            <a:ext cx="3188871" cy="19086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6906C4-D6D5-45ED-A50C-B32AF1C28CC1}"/>
              </a:ext>
            </a:extLst>
          </p:cNvPr>
          <p:cNvSpPr/>
          <p:nvPr/>
        </p:nvSpPr>
        <p:spPr>
          <a:xfrm>
            <a:off x="3199656" y="1993957"/>
            <a:ext cx="2488513" cy="7981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7984489"/>
      </p:ext>
    </p:extLst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7F8BDC-76F4-4F80-B9DC-4246B3F84B94}"/>
              </a:ext>
            </a:extLst>
          </p:cNvPr>
          <p:cNvSpPr/>
          <p:nvPr/>
        </p:nvSpPr>
        <p:spPr>
          <a:xfrm>
            <a:off x="1630461" y="1201371"/>
            <a:ext cx="1537090" cy="10667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00A03A-4627-4921-9F29-5B24B26B2BC8}"/>
              </a:ext>
            </a:extLst>
          </p:cNvPr>
          <p:cNvSpPr/>
          <p:nvPr/>
        </p:nvSpPr>
        <p:spPr>
          <a:xfrm>
            <a:off x="4028711" y="1829293"/>
            <a:ext cx="3373529" cy="24511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469864"/>
      </p:ext>
    </p:extLst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E7433F-8A94-46DA-B83E-8CE28DE69B82}"/>
              </a:ext>
            </a:extLst>
          </p:cNvPr>
          <p:cNvSpPr/>
          <p:nvPr/>
        </p:nvSpPr>
        <p:spPr>
          <a:xfrm>
            <a:off x="1112718" y="2196965"/>
            <a:ext cx="2092009" cy="15832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CBD7C87-E55D-492B-93B4-6D8B25B5500B}"/>
              </a:ext>
            </a:extLst>
          </p:cNvPr>
          <p:cNvSpPr/>
          <p:nvPr/>
        </p:nvSpPr>
        <p:spPr>
          <a:xfrm>
            <a:off x="2776671" y="2222481"/>
            <a:ext cx="2870712" cy="21491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160175"/>
      </p:ext>
    </p:extLst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F007E93-ACA5-4382-8E05-CE833E0DA4F5}"/>
              </a:ext>
            </a:extLst>
          </p:cNvPr>
          <p:cNvSpPr/>
          <p:nvPr/>
        </p:nvSpPr>
        <p:spPr>
          <a:xfrm>
            <a:off x="1014360" y="1215470"/>
            <a:ext cx="979016" cy="19403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749C75-ECA8-4BAF-BB6B-C3F3E41A8A99}"/>
              </a:ext>
            </a:extLst>
          </p:cNvPr>
          <p:cNvSpPr/>
          <p:nvPr/>
        </p:nvSpPr>
        <p:spPr>
          <a:xfrm>
            <a:off x="3708746" y="862969"/>
            <a:ext cx="1523060" cy="1182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5846798"/>
      </p:ext>
    </p:extLst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46DF89-1E7D-47A9-AE9E-C8DC9309C4D2}"/>
              </a:ext>
            </a:extLst>
          </p:cNvPr>
          <p:cNvSpPr/>
          <p:nvPr/>
        </p:nvSpPr>
        <p:spPr>
          <a:xfrm>
            <a:off x="1674251" y="802346"/>
            <a:ext cx="2243503" cy="20921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0E5357-7196-48E1-B289-3176C0BEB0F3}"/>
              </a:ext>
            </a:extLst>
          </p:cNvPr>
          <p:cNvSpPr/>
          <p:nvPr/>
        </p:nvSpPr>
        <p:spPr>
          <a:xfrm>
            <a:off x="4139922" y="2056280"/>
            <a:ext cx="3121859" cy="27281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2271832"/>
      </p:ext>
    </p:extLst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54AC17-72CA-49C0-8875-B6115938872E}"/>
              </a:ext>
            </a:extLst>
          </p:cNvPr>
          <p:cNvSpPr/>
          <p:nvPr/>
        </p:nvSpPr>
        <p:spPr>
          <a:xfrm>
            <a:off x="1369820" y="2395660"/>
            <a:ext cx="2423659" cy="1180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B876DC-A216-4C43-94D5-47003264C341}"/>
              </a:ext>
            </a:extLst>
          </p:cNvPr>
          <p:cNvSpPr/>
          <p:nvPr/>
        </p:nvSpPr>
        <p:spPr>
          <a:xfrm>
            <a:off x="2922229" y="860981"/>
            <a:ext cx="3010007" cy="21987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7FF341-D00A-41AF-96CA-E7140D64E6E8}"/>
              </a:ext>
            </a:extLst>
          </p:cNvPr>
          <p:cNvSpPr/>
          <p:nvPr/>
        </p:nvSpPr>
        <p:spPr>
          <a:xfrm>
            <a:off x="7889308" y="961998"/>
            <a:ext cx="1254692" cy="24657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53725"/>
      </p:ext>
    </p:extLst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7612BB-EDE5-4993-92ED-A25D13CBE563}"/>
              </a:ext>
            </a:extLst>
          </p:cNvPr>
          <p:cNvSpPr/>
          <p:nvPr/>
        </p:nvSpPr>
        <p:spPr>
          <a:xfrm>
            <a:off x="1591452" y="1254272"/>
            <a:ext cx="2790427" cy="23398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3D46D6-9CA6-49EF-B0DF-B853A3049AB9}"/>
              </a:ext>
            </a:extLst>
          </p:cNvPr>
          <p:cNvSpPr/>
          <p:nvPr/>
        </p:nvSpPr>
        <p:spPr>
          <a:xfrm>
            <a:off x="3723625" y="832855"/>
            <a:ext cx="2025927" cy="21175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747495"/>
      </p:ext>
    </p:extLst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84E93D-0AAC-44F0-9D8A-BA47F3B92786}"/>
              </a:ext>
            </a:extLst>
          </p:cNvPr>
          <p:cNvSpPr/>
          <p:nvPr/>
        </p:nvSpPr>
        <p:spPr>
          <a:xfrm>
            <a:off x="1502696" y="1386621"/>
            <a:ext cx="2481038" cy="7252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B0E8ED-D6D7-4E70-B7AD-CF602AA76A10}"/>
              </a:ext>
            </a:extLst>
          </p:cNvPr>
          <p:cNvSpPr/>
          <p:nvPr/>
        </p:nvSpPr>
        <p:spPr>
          <a:xfrm>
            <a:off x="3891493" y="2730336"/>
            <a:ext cx="3538160" cy="1195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897988"/>
      </p:ext>
    </p:extLst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A1F8BD-30C5-4755-8AED-728C2D204A4D}"/>
              </a:ext>
            </a:extLst>
          </p:cNvPr>
          <p:cNvSpPr/>
          <p:nvPr/>
        </p:nvSpPr>
        <p:spPr>
          <a:xfrm>
            <a:off x="1234105" y="2658698"/>
            <a:ext cx="1431316" cy="24361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0673CB-60D4-4EF8-8815-813FF594DB03}"/>
              </a:ext>
            </a:extLst>
          </p:cNvPr>
          <p:cNvSpPr/>
          <p:nvPr/>
        </p:nvSpPr>
        <p:spPr>
          <a:xfrm>
            <a:off x="2833339" y="1112738"/>
            <a:ext cx="3378668" cy="11131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FD4AB3-CB34-4C01-9750-990CFA7BEB08}"/>
              </a:ext>
            </a:extLst>
          </p:cNvPr>
          <p:cNvSpPr/>
          <p:nvPr/>
        </p:nvSpPr>
        <p:spPr>
          <a:xfrm>
            <a:off x="6885602" y="1614233"/>
            <a:ext cx="2258398" cy="27006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432709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4DC4FB-DB10-4FA7-B81B-CD2B1A4D4E1F}"/>
              </a:ext>
            </a:extLst>
          </p:cNvPr>
          <p:cNvSpPr/>
          <p:nvPr/>
        </p:nvSpPr>
        <p:spPr>
          <a:xfrm>
            <a:off x="1537066" y="1158000"/>
            <a:ext cx="1947997" cy="8730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611915"/>
      </p:ext>
    </p:extLst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EAC289-C7BB-41BA-9DC1-B50982B549DD}"/>
              </a:ext>
            </a:extLst>
          </p:cNvPr>
          <p:cNvSpPr/>
          <p:nvPr/>
        </p:nvSpPr>
        <p:spPr>
          <a:xfrm>
            <a:off x="1513045" y="2528345"/>
            <a:ext cx="2319286" cy="23281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914187"/>
      </p:ext>
    </p:extLst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81D17F-E40D-451F-8311-F3590D540FF0}"/>
              </a:ext>
            </a:extLst>
          </p:cNvPr>
          <p:cNvSpPr/>
          <p:nvPr/>
        </p:nvSpPr>
        <p:spPr>
          <a:xfrm>
            <a:off x="1298671" y="2273651"/>
            <a:ext cx="1890990" cy="14850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183836-9D3F-45E6-AB78-EFE753018033}"/>
              </a:ext>
            </a:extLst>
          </p:cNvPr>
          <p:cNvSpPr/>
          <p:nvPr/>
        </p:nvSpPr>
        <p:spPr>
          <a:xfrm>
            <a:off x="4467030" y="2331425"/>
            <a:ext cx="2514449" cy="11828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936427"/>
      </p:ext>
    </p:extLst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02F297-0D1B-4821-8411-27B28AE28D6E}"/>
              </a:ext>
            </a:extLst>
          </p:cNvPr>
          <p:cNvSpPr/>
          <p:nvPr/>
        </p:nvSpPr>
        <p:spPr>
          <a:xfrm>
            <a:off x="1727375" y="1164053"/>
            <a:ext cx="3508502" cy="7110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1FED00-6E93-4230-9C83-28671B8DE294}"/>
              </a:ext>
            </a:extLst>
          </p:cNvPr>
          <p:cNvSpPr/>
          <p:nvPr/>
        </p:nvSpPr>
        <p:spPr>
          <a:xfrm>
            <a:off x="3627831" y="945933"/>
            <a:ext cx="1746580" cy="23448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848FAF-8557-42FF-AAE6-401DC2029D62}"/>
              </a:ext>
            </a:extLst>
          </p:cNvPr>
          <p:cNvSpPr/>
          <p:nvPr/>
        </p:nvSpPr>
        <p:spPr>
          <a:xfrm>
            <a:off x="6645919" y="1104015"/>
            <a:ext cx="2289341" cy="7392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896656"/>
      </p:ext>
    </p:extLst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65B3B6-A771-479F-BF0B-A449A772A5F7}"/>
              </a:ext>
            </a:extLst>
          </p:cNvPr>
          <p:cNvSpPr/>
          <p:nvPr/>
        </p:nvSpPr>
        <p:spPr>
          <a:xfrm>
            <a:off x="1044695" y="775629"/>
            <a:ext cx="1526714" cy="8458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3125597"/>
      </p:ext>
    </p:extLst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AB6F4-4E08-437D-903E-97044DE3FCAE}"/>
              </a:ext>
            </a:extLst>
          </p:cNvPr>
          <p:cNvSpPr/>
          <p:nvPr/>
        </p:nvSpPr>
        <p:spPr>
          <a:xfrm>
            <a:off x="1701214" y="2474829"/>
            <a:ext cx="2667701" cy="12172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D371B4-F0FC-44AB-85B8-A00C7276D84D}"/>
              </a:ext>
            </a:extLst>
          </p:cNvPr>
          <p:cNvSpPr/>
          <p:nvPr/>
        </p:nvSpPr>
        <p:spPr>
          <a:xfrm>
            <a:off x="2917347" y="1095709"/>
            <a:ext cx="1891316" cy="22020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018684-994F-4F33-A3A9-7BD1E291560A}"/>
              </a:ext>
            </a:extLst>
          </p:cNvPr>
          <p:cNvSpPr/>
          <p:nvPr/>
        </p:nvSpPr>
        <p:spPr>
          <a:xfrm>
            <a:off x="6633073" y="2584968"/>
            <a:ext cx="1573842" cy="222181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660349"/>
      </p:ext>
    </p:extLst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655E5E1-B0A6-4027-9C9E-6B22719FE11F}"/>
              </a:ext>
            </a:extLst>
          </p:cNvPr>
          <p:cNvSpPr/>
          <p:nvPr/>
        </p:nvSpPr>
        <p:spPr>
          <a:xfrm>
            <a:off x="1687027" y="1556551"/>
            <a:ext cx="1557660" cy="14834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936214-13DB-4CCC-BB50-B3B36C68916E}"/>
              </a:ext>
            </a:extLst>
          </p:cNvPr>
          <p:cNvSpPr/>
          <p:nvPr/>
        </p:nvSpPr>
        <p:spPr>
          <a:xfrm>
            <a:off x="2926558" y="2348621"/>
            <a:ext cx="2296925" cy="22659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148FA88-0CCC-4888-BBB5-3A8DC11EF9C9}"/>
              </a:ext>
            </a:extLst>
          </p:cNvPr>
          <p:cNvSpPr/>
          <p:nvPr/>
        </p:nvSpPr>
        <p:spPr>
          <a:xfrm>
            <a:off x="8022378" y="1874095"/>
            <a:ext cx="1121622" cy="24598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24138"/>
      </p:ext>
    </p:extLst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2981BF-5186-4BCD-98F1-B9BACC3FCB15}"/>
              </a:ext>
            </a:extLst>
          </p:cNvPr>
          <p:cNvSpPr/>
          <p:nvPr/>
        </p:nvSpPr>
        <p:spPr>
          <a:xfrm>
            <a:off x="1261358" y="2473586"/>
            <a:ext cx="1229170" cy="17926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66105DA-3E22-4FAB-8EFE-1F5C070843D5}"/>
              </a:ext>
            </a:extLst>
          </p:cNvPr>
          <p:cNvSpPr/>
          <p:nvPr/>
        </p:nvSpPr>
        <p:spPr>
          <a:xfrm>
            <a:off x="3393817" y="2050397"/>
            <a:ext cx="2376287" cy="8678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5745305"/>
      </p:ext>
    </p:extLst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272D33-0837-4AF3-B286-24A835B1AE59}"/>
              </a:ext>
            </a:extLst>
          </p:cNvPr>
          <p:cNvSpPr/>
          <p:nvPr/>
        </p:nvSpPr>
        <p:spPr>
          <a:xfrm>
            <a:off x="1704201" y="1989380"/>
            <a:ext cx="1118921" cy="13508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616866"/>
      </p:ext>
    </p:extLst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9DCB4D-5EB5-4CE3-864E-B69DD7585E1D}"/>
              </a:ext>
            </a:extLst>
          </p:cNvPr>
          <p:cNvSpPr/>
          <p:nvPr/>
        </p:nvSpPr>
        <p:spPr>
          <a:xfrm>
            <a:off x="1038031" y="1513808"/>
            <a:ext cx="3290541" cy="17384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1D70E5-983C-4229-A1B7-99B56C7E5F37}"/>
              </a:ext>
            </a:extLst>
          </p:cNvPr>
          <p:cNvSpPr/>
          <p:nvPr/>
        </p:nvSpPr>
        <p:spPr>
          <a:xfrm>
            <a:off x="3648589" y="2171626"/>
            <a:ext cx="1327730" cy="15153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E7A288-9D14-4615-B586-5981EF23773A}"/>
              </a:ext>
            </a:extLst>
          </p:cNvPr>
          <p:cNvSpPr/>
          <p:nvPr/>
        </p:nvSpPr>
        <p:spPr>
          <a:xfrm>
            <a:off x="6992989" y="1481028"/>
            <a:ext cx="1686515" cy="20533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1503461"/>
      </p:ext>
    </p:extLst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D841E6-9BE4-42EE-AFE7-35E0E427E5B6}"/>
              </a:ext>
            </a:extLst>
          </p:cNvPr>
          <p:cNvSpPr/>
          <p:nvPr/>
        </p:nvSpPr>
        <p:spPr>
          <a:xfrm>
            <a:off x="1415902" y="694014"/>
            <a:ext cx="3600144" cy="845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4AF24E-CB43-40D2-A904-05FB8CC5E7BE}"/>
              </a:ext>
            </a:extLst>
          </p:cNvPr>
          <p:cNvSpPr/>
          <p:nvPr/>
        </p:nvSpPr>
        <p:spPr>
          <a:xfrm>
            <a:off x="4060611" y="1151427"/>
            <a:ext cx="982111" cy="14801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30448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B441D3-4638-42D5-A2A3-D96D39FE4B21}"/>
              </a:ext>
            </a:extLst>
          </p:cNvPr>
          <p:cNvSpPr/>
          <p:nvPr/>
        </p:nvSpPr>
        <p:spPr>
          <a:xfrm>
            <a:off x="1604495" y="1194528"/>
            <a:ext cx="2829372" cy="15284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6E6436-7A7A-4798-B801-8BC4B0C17B95}"/>
              </a:ext>
            </a:extLst>
          </p:cNvPr>
          <p:cNvSpPr/>
          <p:nvPr/>
        </p:nvSpPr>
        <p:spPr>
          <a:xfrm>
            <a:off x="2836248" y="1901312"/>
            <a:ext cx="3131737" cy="18418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3ECEFC-0830-44DC-A9BB-31864670539F}"/>
              </a:ext>
            </a:extLst>
          </p:cNvPr>
          <p:cNvSpPr/>
          <p:nvPr/>
        </p:nvSpPr>
        <p:spPr>
          <a:xfrm>
            <a:off x="7726502" y="1514582"/>
            <a:ext cx="1417498" cy="20101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8811806"/>
      </p:ext>
    </p:extLst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940369-D1BB-4BBB-804E-D3F979874132}"/>
              </a:ext>
            </a:extLst>
          </p:cNvPr>
          <p:cNvSpPr/>
          <p:nvPr/>
        </p:nvSpPr>
        <p:spPr>
          <a:xfrm>
            <a:off x="1033545" y="1490211"/>
            <a:ext cx="3477250" cy="1194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949C222-CB27-4B73-B021-AED3866EA7C3}"/>
              </a:ext>
            </a:extLst>
          </p:cNvPr>
          <p:cNvSpPr/>
          <p:nvPr/>
        </p:nvSpPr>
        <p:spPr>
          <a:xfrm>
            <a:off x="3802816" y="2009118"/>
            <a:ext cx="2063414" cy="22370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286480"/>
      </p:ext>
    </p:extLst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E9D0C3-8A76-476B-8DF5-C1D334859B4B}"/>
              </a:ext>
            </a:extLst>
          </p:cNvPr>
          <p:cNvSpPr/>
          <p:nvPr/>
        </p:nvSpPr>
        <p:spPr>
          <a:xfrm>
            <a:off x="1579175" y="2532454"/>
            <a:ext cx="2669585" cy="18700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197E65-258F-4555-B621-11926D794F85}"/>
              </a:ext>
            </a:extLst>
          </p:cNvPr>
          <p:cNvSpPr/>
          <p:nvPr/>
        </p:nvSpPr>
        <p:spPr>
          <a:xfrm>
            <a:off x="3343890" y="2456355"/>
            <a:ext cx="3419136" cy="23151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1337283"/>
      </p:ext>
    </p:extLst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8DFC25-B3BF-4454-8381-C3B532334482}"/>
              </a:ext>
            </a:extLst>
          </p:cNvPr>
          <p:cNvSpPr/>
          <p:nvPr/>
        </p:nvSpPr>
        <p:spPr>
          <a:xfrm>
            <a:off x="1413277" y="1389807"/>
            <a:ext cx="3330005" cy="25755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087251"/>
      </p:ext>
    </p:extLst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01088-A568-406B-91FF-433D9796C2AC}"/>
              </a:ext>
            </a:extLst>
          </p:cNvPr>
          <p:cNvSpPr/>
          <p:nvPr/>
        </p:nvSpPr>
        <p:spPr>
          <a:xfrm>
            <a:off x="1656774" y="953942"/>
            <a:ext cx="1196026" cy="14743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460657-C0B8-4C97-B719-7C90416077D0}"/>
              </a:ext>
            </a:extLst>
          </p:cNvPr>
          <p:cNvSpPr/>
          <p:nvPr/>
        </p:nvSpPr>
        <p:spPr>
          <a:xfrm>
            <a:off x="3352339" y="845997"/>
            <a:ext cx="1915719" cy="26917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1492272"/>
      </p:ext>
    </p:extLst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3F15C9-CB96-4330-A1AF-C997E724D22D}"/>
              </a:ext>
            </a:extLst>
          </p:cNvPr>
          <p:cNvSpPr/>
          <p:nvPr/>
        </p:nvSpPr>
        <p:spPr>
          <a:xfrm>
            <a:off x="1258969" y="954421"/>
            <a:ext cx="1181177" cy="6967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09F5C7-4B00-4FDD-B2BB-074BBDAB3F1D}"/>
              </a:ext>
            </a:extLst>
          </p:cNvPr>
          <p:cNvSpPr/>
          <p:nvPr/>
        </p:nvSpPr>
        <p:spPr>
          <a:xfrm>
            <a:off x="4252031" y="1305441"/>
            <a:ext cx="2328046" cy="22996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6708083"/>
      </p:ext>
    </p:extLst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B9F091-11BA-4B25-A3DA-753CBC133B44}"/>
              </a:ext>
            </a:extLst>
          </p:cNvPr>
          <p:cNvSpPr/>
          <p:nvPr/>
        </p:nvSpPr>
        <p:spPr>
          <a:xfrm>
            <a:off x="1702081" y="1242957"/>
            <a:ext cx="940590" cy="12911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9AB01CC-23C7-4BBD-AB89-CB9A11151D75}"/>
              </a:ext>
            </a:extLst>
          </p:cNvPr>
          <p:cNvSpPr/>
          <p:nvPr/>
        </p:nvSpPr>
        <p:spPr>
          <a:xfrm>
            <a:off x="2788467" y="2493725"/>
            <a:ext cx="2668491" cy="22008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EA004BF-FF67-4C79-897A-A59055A54EA4}"/>
              </a:ext>
            </a:extLst>
          </p:cNvPr>
          <p:cNvSpPr/>
          <p:nvPr/>
        </p:nvSpPr>
        <p:spPr>
          <a:xfrm>
            <a:off x="7341605" y="1710982"/>
            <a:ext cx="1188003" cy="1333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0557374"/>
      </p:ext>
    </p:extLst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C505BF-65F4-4885-AC88-34D66CF1E4E0}"/>
              </a:ext>
            </a:extLst>
          </p:cNvPr>
          <p:cNvSpPr/>
          <p:nvPr/>
        </p:nvSpPr>
        <p:spPr>
          <a:xfrm>
            <a:off x="1598325" y="2656329"/>
            <a:ext cx="2057083" cy="19638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BFDB5F-52E0-49F2-A5AB-BFFA55EE273E}"/>
              </a:ext>
            </a:extLst>
          </p:cNvPr>
          <p:cNvSpPr/>
          <p:nvPr/>
        </p:nvSpPr>
        <p:spPr>
          <a:xfrm>
            <a:off x="3144873" y="1530032"/>
            <a:ext cx="1902933" cy="8056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C7091A8-1243-44CB-B61A-E3E8F07562CD}"/>
              </a:ext>
            </a:extLst>
          </p:cNvPr>
          <p:cNvSpPr/>
          <p:nvPr/>
        </p:nvSpPr>
        <p:spPr>
          <a:xfrm>
            <a:off x="8136181" y="2354866"/>
            <a:ext cx="1007819" cy="26527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1734352"/>
      </p:ext>
    </p:extLst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803342-211A-4F32-A429-32B8E4D60468}"/>
              </a:ext>
            </a:extLst>
          </p:cNvPr>
          <p:cNvSpPr/>
          <p:nvPr/>
        </p:nvSpPr>
        <p:spPr>
          <a:xfrm>
            <a:off x="929758" y="2548709"/>
            <a:ext cx="2328726" cy="18339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1041721"/>
      </p:ext>
    </p:extLst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E2651F-273A-41A2-938B-CB8CC2417E54}"/>
              </a:ext>
            </a:extLst>
          </p:cNvPr>
          <p:cNvSpPr/>
          <p:nvPr/>
        </p:nvSpPr>
        <p:spPr>
          <a:xfrm>
            <a:off x="1643040" y="2333046"/>
            <a:ext cx="2382834" cy="11140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391117"/>
      </p:ext>
    </p:extLst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97E37A-76DD-4A12-9FFC-5B63671B7809}"/>
              </a:ext>
            </a:extLst>
          </p:cNvPr>
          <p:cNvSpPr/>
          <p:nvPr/>
        </p:nvSpPr>
        <p:spPr>
          <a:xfrm>
            <a:off x="1811061" y="1702219"/>
            <a:ext cx="1799944" cy="19874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19859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769308B-1814-4C14-9023-219846DE71F1}"/>
              </a:ext>
            </a:extLst>
          </p:cNvPr>
          <p:cNvSpPr/>
          <p:nvPr/>
        </p:nvSpPr>
        <p:spPr>
          <a:xfrm>
            <a:off x="1488300" y="1670205"/>
            <a:ext cx="2670397" cy="12518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D35104-3B5A-483D-8B5D-BAD078AE866A}"/>
              </a:ext>
            </a:extLst>
          </p:cNvPr>
          <p:cNvSpPr/>
          <p:nvPr/>
        </p:nvSpPr>
        <p:spPr>
          <a:xfrm>
            <a:off x="4275158" y="2208260"/>
            <a:ext cx="1052428" cy="22090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44263"/>
      </p:ext>
    </p:extLst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FC879A-1610-4AD4-B8C8-8A9F24B945E5}"/>
              </a:ext>
            </a:extLst>
          </p:cNvPr>
          <p:cNvSpPr/>
          <p:nvPr/>
        </p:nvSpPr>
        <p:spPr>
          <a:xfrm>
            <a:off x="1784070" y="1995360"/>
            <a:ext cx="1522971" cy="14118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0CED28F-F28F-4CD4-B7CE-601CB0029D44}"/>
              </a:ext>
            </a:extLst>
          </p:cNvPr>
          <p:cNvSpPr/>
          <p:nvPr/>
        </p:nvSpPr>
        <p:spPr>
          <a:xfrm>
            <a:off x="2846089" y="2056586"/>
            <a:ext cx="1956808" cy="27131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7A9D12-09C5-41D2-83DB-E996AD80985E}"/>
              </a:ext>
            </a:extLst>
          </p:cNvPr>
          <p:cNvSpPr/>
          <p:nvPr/>
        </p:nvSpPr>
        <p:spPr>
          <a:xfrm>
            <a:off x="7510372" y="1180994"/>
            <a:ext cx="983029" cy="23209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1950377"/>
      </p:ext>
    </p:extLst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5603D7-0C0C-48BB-9D2E-1B846E906E31}"/>
              </a:ext>
            </a:extLst>
          </p:cNvPr>
          <p:cNvSpPr/>
          <p:nvPr/>
        </p:nvSpPr>
        <p:spPr>
          <a:xfrm>
            <a:off x="980452" y="2374071"/>
            <a:ext cx="2425287" cy="23437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EA7861-B087-48D5-9D74-615BBAF5229E}"/>
              </a:ext>
            </a:extLst>
          </p:cNvPr>
          <p:cNvSpPr/>
          <p:nvPr/>
        </p:nvSpPr>
        <p:spPr>
          <a:xfrm>
            <a:off x="3803671" y="899817"/>
            <a:ext cx="2592371" cy="18848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7D5B54-9F6D-43CD-B7DA-EF38E161E48D}"/>
              </a:ext>
            </a:extLst>
          </p:cNvPr>
          <p:cNvSpPr/>
          <p:nvPr/>
        </p:nvSpPr>
        <p:spPr>
          <a:xfrm>
            <a:off x="8183995" y="1428500"/>
            <a:ext cx="960005" cy="16750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4814728"/>
      </p:ext>
    </p:extLst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A7F26BA-48C3-4F2B-8CA8-3B6E3701BB8F}"/>
              </a:ext>
            </a:extLst>
          </p:cNvPr>
          <p:cNvSpPr/>
          <p:nvPr/>
        </p:nvSpPr>
        <p:spPr>
          <a:xfrm>
            <a:off x="976056" y="1172308"/>
            <a:ext cx="3605248" cy="24757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6268617"/>
      </p:ext>
    </p:extLst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741A87-9A29-430A-AA28-C8CD1F4CFD46}"/>
              </a:ext>
            </a:extLst>
          </p:cNvPr>
          <p:cNvSpPr/>
          <p:nvPr/>
        </p:nvSpPr>
        <p:spPr>
          <a:xfrm>
            <a:off x="1622271" y="883218"/>
            <a:ext cx="2992683" cy="21072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41B932-3FDB-4492-9E7B-08F6ADC9B1BA}"/>
              </a:ext>
            </a:extLst>
          </p:cNvPr>
          <p:cNvSpPr/>
          <p:nvPr/>
        </p:nvSpPr>
        <p:spPr>
          <a:xfrm>
            <a:off x="4303564" y="2088274"/>
            <a:ext cx="1589027" cy="22195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576508"/>
      </p:ext>
    </p:extLst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22C927-966A-495B-84E7-C70F1DCF60B6}"/>
              </a:ext>
            </a:extLst>
          </p:cNvPr>
          <p:cNvSpPr/>
          <p:nvPr/>
        </p:nvSpPr>
        <p:spPr>
          <a:xfrm>
            <a:off x="1327412" y="978910"/>
            <a:ext cx="1309906" cy="9733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975350"/>
      </p:ext>
    </p:extLst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B1E993-C21F-4D1C-A4E4-50414F50441E}"/>
              </a:ext>
            </a:extLst>
          </p:cNvPr>
          <p:cNvSpPr/>
          <p:nvPr/>
        </p:nvSpPr>
        <p:spPr>
          <a:xfrm>
            <a:off x="1249633" y="1878245"/>
            <a:ext cx="3270292" cy="24201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6862392"/>
      </p:ext>
    </p:extLst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02B98-DADF-49B0-962C-B243C531481B}"/>
              </a:ext>
            </a:extLst>
          </p:cNvPr>
          <p:cNvSpPr/>
          <p:nvPr/>
        </p:nvSpPr>
        <p:spPr>
          <a:xfrm>
            <a:off x="1337435" y="1293612"/>
            <a:ext cx="2121762" cy="27339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643E4F-2A1E-46F2-AE28-45507E1E4353}"/>
              </a:ext>
            </a:extLst>
          </p:cNvPr>
          <p:cNvSpPr/>
          <p:nvPr/>
        </p:nvSpPr>
        <p:spPr>
          <a:xfrm>
            <a:off x="4253192" y="1270950"/>
            <a:ext cx="3320340" cy="2091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9841BB2-ADF2-4294-90CA-201F8E577BC4}"/>
              </a:ext>
            </a:extLst>
          </p:cNvPr>
          <p:cNvSpPr/>
          <p:nvPr/>
        </p:nvSpPr>
        <p:spPr>
          <a:xfrm>
            <a:off x="7459762" y="1959119"/>
            <a:ext cx="1684238" cy="18887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8674214"/>
      </p:ext>
    </p:extLst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5DE3DF-41D8-4EAC-8C23-B282CE3F6F1C}"/>
              </a:ext>
            </a:extLst>
          </p:cNvPr>
          <p:cNvSpPr/>
          <p:nvPr/>
        </p:nvSpPr>
        <p:spPr>
          <a:xfrm>
            <a:off x="1135424" y="1121824"/>
            <a:ext cx="3424199" cy="19961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3EA1923-79C5-4226-8223-C26EF5422F32}"/>
              </a:ext>
            </a:extLst>
          </p:cNvPr>
          <p:cNvSpPr/>
          <p:nvPr/>
        </p:nvSpPr>
        <p:spPr>
          <a:xfrm>
            <a:off x="3294287" y="1244403"/>
            <a:ext cx="1481407" cy="1495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222168"/>
      </p:ext>
    </p:extLst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969BC6-7288-45E0-94AD-148E1F707097}"/>
              </a:ext>
            </a:extLst>
          </p:cNvPr>
          <p:cNvSpPr/>
          <p:nvPr/>
        </p:nvSpPr>
        <p:spPr>
          <a:xfrm>
            <a:off x="1299736" y="2626747"/>
            <a:ext cx="3454831" cy="23683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608E83-D40E-4ED0-9432-459CCA363FF4}"/>
              </a:ext>
            </a:extLst>
          </p:cNvPr>
          <p:cNvSpPr/>
          <p:nvPr/>
        </p:nvSpPr>
        <p:spPr>
          <a:xfrm>
            <a:off x="3093291" y="1217562"/>
            <a:ext cx="2545546" cy="26475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E23B992-FF89-4DB9-98DC-54927D0B12E8}"/>
              </a:ext>
            </a:extLst>
          </p:cNvPr>
          <p:cNvSpPr/>
          <p:nvPr/>
        </p:nvSpPr>
        <p:spPr>
          <a:xfrm>
            <a:off x="8168009" y="690604"/>
            <a:ext cx="975991" cy="10515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746251"/>
      </p:ext>
    </p:extLst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8F3EB6-2F35-4DA9-97FF-E48A2AD2B7BA}"/>
              </a:ext>
            </a:extLst>
          </p:cNvPr>
          <p:cNvSpPr/>
          <p:nvPr/>
        </p:nvSpPr>
        <p:spPr>
          <a:xfrm>
            <a:off x="919033" y="2624831"/>
            <a:ext cx="2077129" cy="133302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9880FF-ABF9-406E-B2E0-8020C8E4D1C9}"/>
              </a:ext>
            </a:extLst>
          </p:cNvPr>
          <p:cNvSpPr/>
          <p:nvPr/>
        </p:nvSpPr>
        <p:spPr>
          <a:xfrm>
            <a:off x="4173628" y="1989606"/>
            <a:ext cx="1327238" cy="24250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5386237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97C529-33C5-4B04-B11D-59E508074AE5}"/>
              </a:ext>
            </a:extLst>
          </p:cNvPr>
          <p:cNvSpPr/>
          <p:nvPr/>
        </p:nvSpPr>
        <p:spPr>
          <a:xfrm>
            <a:off x="1620687" y="2014655"/>
            <a:ext cx="2628408" cy="17737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DF44C0-E09F-45F8-ACCA-E1BA0FAF0758}"/>
              </a:ext>
            </a:extLst>
          </p:cNvPr>
          <p:cNvSpPr/>
          <p:nvPr/>
        </p:nvSpPr>
        <p:spPr>
          <a:xfrm>
            <a:off x="4560731" y="2490334"/>
            <a:ext cx="2956992" cy="14873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201821"/>
      </p:ext>
    </p:extLst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6BF8DFB-76E0-48A2-869E-BBF976A4000F}"/>
              </a:ext>
            </a:extLst>
          </p:cNvPr>
          <p:cNvSpPr/>
          <p:nvPr/>
        </p:nvSpPr>
        <p:spPr>
          <a:xfrm>
            <a:off x="1748011" y="1917281"/>
            <a:ext cx="3142984" cy="23877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6731"/>
      </p:ext>
    </p:extLst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79C0E2-F9C1-4279-8D88-2A222D3F7A13}"/>
              </a:ext>
            </a:extLst>
          </p:cNvPr>
          <p:cNvSpPr/>
          <p:nvPr/>
        </p:nvSpPr>
        <p:spPr>
          <a:xfrm>
            <a:off x="1689951" y="2000215"/>
            <a:ext cx="1023191" cy="7100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6F329B-E4E6-433E-AE51-79EEF9DA787F}"/>
              </a:ext>
            </a:extLst>
          </p:cNvPr>
          <p:cNvSpPr/>
          <p:nvPr/>
        </p:nvSpPr>
        <p:spPr>
          <a:xfrm>
            <a:off x="3530805" y="896311"/>
            <a:ext cx="1719181" cy="7840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344877"/>
      </p:ext>
    </p:extLst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77C906-3449-453A-84E7-4395FA6A9926}"/>
              </a:ext>
            </a:extLst>
          </p:cNvPr>
          <p:cNvSpPr/>
          <p:nvPr/>
        </p:nvSpPr>
        <p:spPr>
          <a:xfrm>
            <a:off x="1629286" y="1217965"/>
            <a:ext cx="1669482" cy="24034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140D94F-4727-4141-9C5E-882D4E28C399}"/>
              </a:ext>
            </a:extLst>
          </p:cNvPr>
          <p:cNvSpPr/>
          <p:nvPr/>
        </p:nvSpPr>
        <p:spPr>
          <a:xfrm>
            <a:off x="4166300" y="2556288"/>
            <a:ext cx="2087432" cy="7810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918723"/>
      </p:ext>
    </p:extLst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7843C9-E22A-4036-87E6-4BA69939D91E}"/>
              </a:ext>
            </a:extLst>
          </p:cNvPr>
          <p:cNvSpPr/>
          <p:nvPr/>
        </p:nvSpPr>
        <p:spPr>
          <a:xfrm>
            <a:off x="1576178" y="1837961"/>
            <a:ext cx="3656048" cy="12950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9598310"/>
      </p:ext>
    </p:extLst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EB7FC6-D388-48B2-AA7B-2E1A07588CE3}"/>
              </a:ext>
            </a:extLst>
          </p:cNvPr>
          <p:cNvSpPr/>
          <p:nvPr/>
        </p:nvSpPr>
        <p:spPr>
          <a:xfrm>
            <a:off x="1593426" y="822265"/>
            <a:ext cx="1301377" cy="13016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2DB5AF-8DA3-40C3-9574-5C47E89BFA58}"/>
              </a:ext>
            </a:extLst>
          </p:cNvPr>
          <p:cNvSpPr/>
          <p:nvPr/>
        </p:nvSpPr>
        <p:spPr>
          <a:xfrm>
            <a:off x="3878452" y="1243871"/>
            <a:ext cx="3443904" cy="1824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678779"/>
      </p:ext>
    </p:extLst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00DC3D-0C9C-42FD-8BE2-BC44C793DB33}"/>
              </a:ext>
            </a:extLst>
          </p:cNvPr>
          <p:cNvSpPr/>
          <p:nvPr/>
        </p:nvSpPr>
        <p:spPr>
          <a:xfrm>
            <a:off x="1740974" y="1191630"/>
            <a:ext cx="1337944" cy="20520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298059"/>
      </p:ext>
    </p:extLst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1BB525-2114-4901-B020-39A1286154F4}"/>
              </a:ext>
            </a:extLst>
          </p:cNvPr>
          <p:cNvSpPr/>
          <p:nvPr/>
        </p:nvSpPr>
        <p:spPr>
          <a:xfrm>
            <a:off x="1478227" y="2510105"/>
            <a:ext cx="1140741" cy="8727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901105-91C5-4E21-A90E-32DD810D7505}"/>
              </a:ext>
            </a:extLst>
          </p:cNvPr>
          <p:cNvSpPr/>
          <p:nvPr/>
        </p:nvSpPr>
        <p:spPr>
          <a:xfrm>
            <a:off x="2993982" y="2451262"/>
            <a:ext cx="1893696" cy="17969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525446"/>
      </p:ext>
    </p:extLst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C2E8CC-ED32-4AAF-B370-F0CB65BBDDDC}"/>
              </a:ext>
            </a:extLst>
          </p:cNvPr>
          <p:cNvSpPr/>
          <p:nvPr/>
        </p:nvSpPr>
        <p:spPr>
          <a:xfrm>
            <a:off x="1724477" y="2665685"/>
            <a:ext cx="2308195" cy="27076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3E1D3B-BE60-428C-AD3A-0A01389E1B99}"/>
              </a:ext>
            </a:extLst>
          </p:cNvPr>
          <p:cNvSpPr/>
          <p:nvPr/>
        </p:nvSpPr>
        <p:spPr>
          <a:xfrm>
            <a:off x="3657630" y="853186"/>
            <a:ext cx="3087495" cy="24619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5559FF9-AE3D-49A7-9AB8-400A499B1455}"/>
              </a:ext>
            </a:extLst>
          </p:cNvPr>
          <p:cNvSpPr/>
          <p:nvPr/>
        </p:nvSpPr>
        <p:spPr>
          <a:xfrm>
            <a:off x="6724927" y="2284001"/>
            <a:ext cx="1882135" cy="1446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293861"/>
      </p:ext>
    </p:extLst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7AD4FC-E9C0-4064-A69E-6BE9F5950984}"/>
              </a:ext>
            </a:extLst>
          </p:cNvPr>
          <p:cNvSpPr/>
          <p:nvPr/>
        </p:nvSpPr>
        <p:spPr>
          <a:xfrm>
            <a:off x="1506965" y="2722764"/>
            <a:ext cx="1905311" cy="2467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8476240"/>
      </p:ext>
    </p:extLst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490044D-3011-4090-A2FC-6AAFA6C28759}"/>
              </a:ext>
            </a:extLst>
          </p:cNvPr>
          <p:cNvSpPr/>
          <p:nvPr/>
        </p:nvSpPr>
        <p:spPr>
          <a:xfrm>
            <a:off x="1349013" y="731288"/>
            <a:ext cx="3149077" cy="11962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68629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5BF74A-1826-4EB5-95E7-58A17CD5E21E}"/>
              </a:ext>
            </a:extLst>
          </p:cNvPr>
          <p:cNvSpPr/>
          <p:nvPr/>
        </p:nvSpPr>
        <p:spPr>
          <a:xfrm>
            <a:off x="1299763" y="1959161"/>
            <a:ext cx="3302657" cy="10421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91A6AE-1EEC-476A-9B54-54A2725A5B95}"/>
              </a:ext>
            </a:extLst>
          </p:cNvPr>
          <p:cNvSpPr/>
          <p:nvPr/>
        </p:nvSpPr>
        <p:spPr>
          <a:xfrm>
            <a:off x="4107206" y="2599723"/>
            <a:ext cx="2354212" cy="2403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184"/>
      </p:ext>
    </p:extLst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264295-66AF-4C87-AAA1-5D3153A5A328}"/>
              </a:ext>
            </a:extLst>
          </p:cNvPr>
          <p:cNvSpPr/>
          <p:nvPr/>
        </p:nvSpPr>
        <p:spPr>
          <a:xfrm>
            <a:off x="1211786" y="1093118"/>
            <a:ext cx="2490991" cy="18031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A7B835-2270-4835-B0AC-01F7FBA800CF}"/>
              </a:ext>
            </a:extLst>
          </p:cNvPr>
          <p:cNvSpPr/>
          <p:nvPr/>
        </p:nvSpPr>
        <p:spPr>
          <a:xfrm>
            <a:off x="3203377" y="1552021"/>
            <a:ext cx="3545215" cy="24578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7C762E-92B0-4145-A83C-3F8113EE36B2}"/>
              </a:ext>
            </a:extLst>
          </p:cNvPr>
          <p:cNvSpPr/>
          <p:nvPr/>
        </p:nvSpPr>
        <p:spPr>
          <a:xfrm>
            <a:off x="7600491" y="841534"/>
            <a:ext cx="1543509" cy="16808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4472205"/>
      </p:ext>
    </p:extLst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13102E-0E2F-41BA-A98D-2A903D8C6D7D}"/>
              </a:ext>
            </a:extLst>
          </p:cNvPr>
          <p:cNvSpPr/>
          <p:nvPr/>
        </p:nvSpPr>
        <p:spPr>
          <a:xfrm>
            <a:off x="1177060" y="1113980"/>
            <a:ext cx="3160769" cy="12884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83CB0-906A-4EF6-AA8B-02E96B0247F6}"/>
              </a:ext>
            </a:extLst>
          </p:cNvPr>
          <p:cNvSpPr/>
          <p:nvPr/>
        </p:nvSpPr>
        <p:spPr>
          <a:xfrm>
            <a:off x="4099507" y="1224125"/>
            <a:ext cx="2805600" cy="15651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9FECCDF-0B59-4245-882D-70948C8A94B4}"/>
              </a:ext>
            </a:extLst>
          </p:cNvPr>
          <p:cNvSpPr/>
          <p:nvPr/>
        </p:nvSpPr>
        <p:spPr>
          <a:xfrm>
            <a:off x="7979452" y="759497"/>
            <a:ext cx="1164548" cy="2196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915816"/>
      </p:ext>
    </p:extLst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467FAD-6F3B-40AA-97CB-F5F5B479BA7D}"/>
              </a:ext>
            </a:extLst>
          </p:cNvPr>
          <p:cNvSpPr/>
          <p:nvPr/>
        </p:nvSpPr>
        <p:spPr>
          <a:xfrm>
            <a:off x="1039219" y="2510707"/>
            <a:ext cx="3321125" cy="173202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A36F86-11E3-4979-A670-EAC70D993076}"/>
              </a:ext>
            </a:extLst>
          </p:cNvPr>
          <p:cNvSpPr/>
          <p:nvPr/>
        </p:nvSpPr>
        <p:spPr>
          <a:xfrm>
            <a:off x="4471748" y="1998081"/>
            <a:ext cx="3496807" cy="12343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243787"/>
      </p:ext>
    </p:extLst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C66920-D872-4FCC-9D5A-A0B5B40D79B2}"/>
              </a:ext>
            </a:extLst>
          </p:cNvPr>
          <p:cNvSpPr/>
          <p:nvPr/>
        </p:nvSpPr>
        <p:spPr>
          <a:xfrm>
            <a:off x="1423428" y="2285606"/>
            <a:ext cx="1883731" cy="16452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373AB2-9FCB-44D9-A5AB-FB77FD2ADFA9}"/>
              </a:ext>
            </a:extLst>
          </p:cNvPr>
          <p:cNvSpPr/>
          <p:nvPr/>
        </p:nvSpPr>
        <p:spPr>
          <a:xfrm>
            <a:off x="4466131" y="1356342"/>
            <a:ext cx="3071479" cy="234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83768"/>
      </p:ext>
    </p:extLst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4A8F09-C074-4C60-B19D-34176A2E63E0}"/>
              </a:ext>
            </a:extLst>
          </p:cNvPr>
          <p:cNvSpPr/>
          <p:nvPr/>
        </p:nvSpPr>
        <p:spPr>
          <a:xfrm>
            <a:off x="1720462" y="2443376"/>
            <a:ext cx="1507101" cy="23247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FBD0854-93E9-4129-9D2C-240CAE48EBB8}"/>
              </a:ext>
            </a:extLst>
          </p:cNvPr>
          <p:cNvSpPr/>
          <p:nvPr/>
        </p:nvSpPr>
        <p:spPr>
          <a:xfrm>
            <a:off x="2804875" y="2233556"/>
            <a:ext cx="3528252" cy="16826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189643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820E5D3-4D7E-4E57-A89E-84F690DBAE55}"/>
              </a:ext>
            </a:extLst>
          </p:cNvPr>
          <p:cNvSpPr/>
          <p:nvPr/>
        </p:nvSpPr>
        <p:spPr>
          <a:xfrm>
            <a:off x="1211841" y="2196158"/>
            <a:ext cx="1542466" cy="8979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0410D2-6252-4AEA-8309-6B8A4A998969}"/>
              </a:ext>
            </a:extLst>
          </p:cNvPr>
          <p:cNvSpPr/>
          <p:nvPr/>
        </p:nvSpPr>
        <p:spPr>
          <a:xfrm>
            <a:off x="2792044" y="1462424"/>
            <a:ext cx="2257707" cy="19744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7D41C4F-29A5-4641-B5CD-29893FCEB87F}"/>
              </a:ext>
            </a:extLst>
          </p:cNvPr>
          <p:cNvSpPr/>
          <p:nvPr/>
        </p:nvSpPr>
        <p:spPr>
          <a:xfrm>
            <a:off x="7006685" y="1553455"/>
            <a:ext cx="2137315" cy="16163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9053596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CE6C12-B860-4875-9B1F-9D0D0DAD28D4}"/>
              </a:ext>
            </a:extLst>
          </p:cNvPr>
          <p:cNvSpPr/>
          <p:nvPr/>
        </p:nvSpPr>
        <p:spPr>
          <a:xfrm>
            <a:off x="1524129" y="2228520"/>
            <a:ext cx="2003823" cy="10629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55DB6B-1541-4467-8832-4E379001BE02}"/>
              </a:ext>
            </a:extLst>
          </p:cNvPr>
          <p:cNvSpPr/>
          <p:nvPr/>
        </p:nvSpPr>
        <p:spPr>
          <a:xfrm>
            <a:off x="4224443" y="1022811"/>
            <a:ext cx="2063054" cy="12011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028B2B-0F93-419F-9F12-46F5A3F4ADBF}"/>
              </a:ext>
            </a:extLst>
          </p:cNvPr>
          <p:cNvSpPr/>
          <p:nvPr/>
        </p:nvSpPr>
        <p:spPr>
          <a:xfrm>
            <a:off x="6533942" y="934630"/>
            <a:ext cx="975512" cy="22896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8830222"/>
      </p:ext>
    </p:extLst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CD0DA5-FE3E-4684-8F8F-D845D2E7A5E1}"/>
              </a:ext>
            </a:extLst>
          </p:cNvPr>
          <p:cNvSpPr/>
          <p:nvPr/>
        </p:nvSpPr>
        <p:spPr>
          <a:xfrm>
            <a:off x="1035727" y="1345469"/>
            <a:ext cx="2622666" cy="10702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579840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1E7703-1A19-4170-AC06-8E2BEA6F72B3}"/>
              </a:ext>
            </a:extLst>
          </p:cNvPr>
          <p:cNvSpPr/>
          <p:nvPr/>
        </p:nvSpPr>
        <p:spPr>
          <a:xfrm>
            <a:off x="1467812" y="2148402"/>
            <a:ext cx="1087841" cy="9981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3940861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2A50EA6-828B-46B4-B964-D58B1456578C}"/>
              </a:ext>
            </a:extLst>
          </p:cNvPr>
          <p:cNvSpPr/>
          <p:nvPr/>
        </p:nvSpPr>
        <p:spPr>
          <a:xfrm>
            <a:off x="1706463" y="1886299"/>
            <a:ext cx="1640665" cy="10898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01F5D3-21ED-422D-898A-358508BAC68C}"/>
              </a:ext>
            </a:extLst>
          </p:cNvPr>
          <p:cNvSpPr/>
          <p:nvPr/>
        </p:nvSpPr>
        <p:spPr>
          <a:xfrm>
            <a:off x="4184585" y="2403642"/>
            <a:ext cx="3076710" cy="11967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613643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301E4C-EE9A-499C-9FC5-52B027179763}"/>
              </a:ext>
            </a:extLst>
          </p:cNvPr>
          <p:cNvSpPr/>
          <p:nvPr/>
        </p:nvSpPr>
        <p:spPr>
          <a:xfrm>
            <a:off x="1815235" y="1036205"/>
            <a:ext cx="2922849" cy="18100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A51729-1F27-4547-9030-88D8C3643F91}"/>
              </a:ext>
            </a:extLst>
          </p:cNvPr>
          <p:cNvSpPr/>
          <p:nvPr/>
        </p:nvSpPr>
        <p:spPr>
          <a:xfrm>
            <a:off x="4217305" y="1290077"/>
            <a:ext cx="3132175" cy="7637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704940"/>
      </p:ext>
    </p:extLst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CD0E7D2-B4CB-4B42-9836-918AE17FF90E}"/>
              </a:ext>
            </a:extLst>
          </p:cNvPr>
          <p:cNvSpPr/>
          <p:nvPr/>
        </p:nvSpPr>
        <p:spPr>
          <a:xfrm>
            <a:off x="1822888" y="2199316"/>
            <a:ext cx="1826916" cy="17266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0459365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D03E17-9925-4423-9396-5EBA6B12B84A}"/>
              </a:ext>
            </a:extLst>
          </p:cNvPr>
          <p:cNvSpPr/>
          <p:nvPr/>
        </p:nvSpPr>
        <p:spPr>
          <a:xfrm>
            <a:off x="1317014" y="1480386"/>
            <a:ext cx="2378161" cy="23057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90A67-EF2D-4148-BDBF-B6238206AA36}"/>
              </a:ext>
            </a:extLst>
          </p:cNvPr>
          <p:cNvSpPr/>
          <p:nvPr/>
        </p:nvSpPr>
        <p:spPr>
          <a:xfrm>
            <a:off x="3619807" y="1180080"/>
            <a:ext cx="1122008" cy="25841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6F1FDF1-91A9-44FC-9301-0C4311D42014}"/>
              </a:ext>
            </a:extLst>
          </p:cNvPr>
          <p:cNvSpPr/>
          <p:nvPr/>
        </p:nvSpPr>
        <p:spPr>
          <a:xfrm>
            <a:off x="6409747" y="808545"/>
            <a:ext cx="932693" cy="15291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59914"/>
      </p:ext>
    </p:extLst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67938-3298-476A-B7B0-3C6988E93E27}"/>
              </a:ext>
            </a:extLst>
          </p:cNvPr>
          <p:cNvSpPr/>
          <p:nvPr/>
        </p:nvSpPr>
        <p:spPr>
          <a:xfrm>
            <a:off x="1210962" y="1943075"/>
            <a:ext cx="1544271" cy="26105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E0EE10-341A-4835-97BB-459D98D88F6C}"/>
              </a:ext>
            </a:extLst>
          </p:cNvPr>
          <p:cNvSpPr/>
          <p:nvPr/>
        </p:nvSpPr>
        <p:spPr>
          <a:xfrm>
            <a:off x="3599922" y="2554574"/>
            <a:ext cx="2556980" cy="9036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AD31ED-9E5A-4653-93CF-81E28FA96CBA}"/>
              </a:ext>
            </a:extLst>
          </p:cNvPr>
          <p:cNvSpPr/>
          <p:nvPr/>
        </p:nvSpPr>
        <p:spPr>
          <a:xfrm>
            <a:off x="6613262" y="1675457"/>
            <a:ext cx="2530738" cy="748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6745814"/>
      </p:ext>
    </p:extLst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08BCE6-D28E-4659-9DBA-8C4B8A04FD27}"/>
              </a:ext>
            </a:extLst>
          </p:cNvPr>
          <p:cNvSpPr/>
          <p:nvPr/>
        </p:nvSpPr>
        <p:spPr>
          <a:xfrm>
            <a:off x="1529409" y="1050214"/>
            <a:ext cx="3616325" cy="23260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3886133"/>
      </p:ext>
    </p:extLst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3DED5D-2796-4B3F-A80E-3A3B30E16151}"/>
              </a:ext>
            </a:extLst>
          </p:cNvPr>
          <p:cNvSpPr/>
          <p:nvPr/>
        </p:nvSpPr>
        <p:spPr>
          <a:xfrm>
            <a:off x="1676291" y="1912438"/>
            <a:ext cx="1206445" cy="12771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4463212"/>
      </p:ext>
    </p:extLst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2C569D-4F8A-4065-82B9-F16005D972D4}"/>
              </a:ext>
            </a:extLst>
          </p:cNvPr>
          <p:cNvSpPr/>
          <p:nvPr/>
        </p:nvSpPr>
        <p:spPr>
          <a:xfrm>
            <a:off x="1351835" y="865030"/>
            <a:ext cx="2207612" cy="8129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288023"/>
      </p:ext>
    </p:extLst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CF7B09-C249-4787-8743-F4011BB883F9}"/>
              </a:ext>
            </a:extLst>
          </p:cNvPr>
          <p:cNvSpPr/>
          <p:nvPr/>
        </p:nvSpPr>
        <p:spPr>
          <a:xfrm>
            <a:off x="1796629" y="1662204"/>
            <a:ext cx="3288268" cy="19293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708623"/>
      </p:ext>
    </p:extLst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295AF6-F356-4054-9A10-6A872BD180DA}"/>
              </a:ext>
            </a:extLst>
          </p:cNvPr>
          <p:cNvSpPr/>
          <p:nvPr/>
        </p:nvSpPr>
        <p:spPr>
          <a:xfrm>
            <a:off x="1363063" y="2186943"/>
            <a:ext cx="964442" cy="1797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7EC7BA-27E8-4B20-B14D-3B21746E9823}"/>
              </a:ext>
            </a:extLst>
          </p:cNvPr>
          <p:cNvSpPr/>
          <p:nvPr/>
        </p:nvSpPr>
        <p:spPr>
          <a:xfrm>
            <a:off x="4135108" y="1378534"/>
            <a:ext cx="2356948" cy="11284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4DF3B-D680-43DA-970F-540451D5B7BC}"/>
              </a:ext>
            </a:extLst>
          </p:cNvPr>
          <p:cNvSpPr/>
          <p:nvPr/>
        </p:nvSpPr>
        <p:spPr>
          <a:xfrm>
            <a:off x="6789103" y="1143873"/>
            <a:ext cx="1377096" cy="16241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8242374"/>
      </p:ext>
    </p:extLst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92B862-E0D5-41C2-845B-D0CCBB2D2E76}"/>
              </a:ext>
            </a:extLst>
          </p:cNvPr>
          <p:cNvSpPr/>
          <p:nvPr/>
        </p:nvSpPr>
        <p:spPr>
          <a:xfrm>
            <a:off x="1059267" y="1560496"/>
            <a:ext cx="2534897" cy="15561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7C81A0-8B67-45A1-BEC0-6BB97906E4D0}"/>
              </a:ext>
            </a:extLst>
          </p:cNvPr>
          <p:cNvSpPr/>
          <p:nvPr/>
        </p:nvSpPr>
        <p:spPr>
          <a:xfrm>
            <a:off x="2951119" y="1828463"/>
            <a:ext cx="1546285" cy="2351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94843"/>
      </p:ext>
    </p:extLst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253D71-524A-4244-AB9D-40DD0A7CD0EB}"/>
              </a:ext>
            </a:extLst>
          </p:cNvPr>
          <p:cNvSpPr/>
          <p:nvPr/>
        </p:nvSpPr>
        <p:spPr>
          <a:xfrm>
            <a:off x="1096727" y="1312253"/>
            <a:ext cx="3255293" cy="13198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C069CF3-140B-44F7-A40F-9676CE2AF6FD}"/>
              </a:ext>
            </a:extLst>
          </p:cNvPr>
          <p:cNvSpPr/>
          <p:nvPr/>
        </p:nvSpPr>
        <p:spPr>
          <a:xfrm>
            <a:off x="3764630" y="813896"/>
            <a:ext cx="3368837" cy="18515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64837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3A6C8E-616A-4ED1-B257-6E7313267435}"/>
              </a:ext>
            </a:extLst>
          </p:cNvPr>
          <p:cNvSpPr/>
          <p:nvPr/>
        </p:nvSpPr>
        <p:spPr>
          <a:xfrm>
            <a:off x="974179" y="2136117"/>
            <a:ext cx="2579432" cy="1889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449063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2092E1-D265-49D7-93A2-97E65762C55D}"/>
              </a:ext>
            </a:extLst>
          </p:cNvPr>
          <p:cNvSpPr/>
          <p:nvPr/>
        </p:nvSpPr>
        <p:spPr>
          <a:xfrm>
            <a:off x="1187701" y="1509664"/>
            <a:ext cx="2535598" cy="13199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D58DE1-70FC-472E-AA35-79168C7F9BA3}"/>
              </a:ext>
            </a:extLst>
          </p:cNvPr>
          <p:cNvSpPr/>
          <p:nvPr/>
        </p:nvSpPr>
        <p:spPr>
          <a:xfrm>
            <a:off x="4380458" y="898473"/>
            <a:ext cx="924364" cy="14663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4448990"/>
      </p:ext>
    </p:extLst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58D94B-5FD8-42B8-A265-28345BAD9183}"/>
              </a:ext>
            </a:extLst>
          </p:cNvPr>
          <p:cNvSpPr/>
          <p:nvPr/>
        </p:nvSpPr>
        <p:spPr>
          <a:xfrm>
            <a:off x="1213899" y="1301781"/>
            <a:ext cx="1894861" cy="13166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B4A2D-CEBE-476C-AA89-9FBB057B7D23}"/>
              </a:ext>
            </a:extLst>
          </p:cNvPr>
          <p:cNvSpPr/>
          <p:nvPr/>
        </p:nvSpPr>
        <p:spPr>
          <a:xfrm>
            <a:off x="3654394" y="1894928"/>
            <a:ext cx="1325032" cy="930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004794"/>
      </p:ext>
    </p:extLst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5952CF-2B34-45D1-884F-CD85F693F65B}"/>
              </a:ext>
            </a:extLst>
          </p:cNvPr>
          <p:cNvSpPr/>
          <p:nvPr/>
        </p:nvSpPr>
        <p:spPr>
          <a:xfrm>
            <a:off x="1273602" y="1046955"/>
            <a:ext cx="3005541" cy="18756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5BA644-AADD-4AEE-ABA6-E2E5A4CC5865}"/>
              </a:ext>
            </a:extLst>
          </p:cNvPr>
          <p:cNvSpPr/>
          <p:nvPr/>
        </p:nvSpPr>
        <p:spPr>
          <a:xfrm>
            <a:off x="4063474" y="2621323"/>
            <a:ext cx="3523537" cy="2621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0664040"/>
      </p:ext>
    </p:extLst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C8A068-E788-4325-B0AE-D7DBF142C2B6}"/>
              </a:ext>
            </a:extLst>
          </p:cNvPr>
          <p:cNvSpPr/>
          <p:nvPr/>
        </p:nvSpPr>
        <p:spPr>
          <a:xfrm>
            <a:off x="1245806" y="1818873"/>
            <a:ext cx="1472468" cy="864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0096FC6-41C5-4672-9EB6-46D58C46AD80}"/>
              </a:ext>
            </a:extLst>
          </p:cNvPr>
          <p:cNvSpPr/>
          <p:nvPr/>
        </p:nvSpPr>
        <p:spPr>
          <a:xfrm>
            <a:off x="3956379" y="1144240"/>
            <a:ext cx="3244423" cy="20116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690569-4EF5-4AF6-9B9B-B7F446F65E86}"/>
              </a:ext>
            </a:extLst>
          </p:cNvPr>
          <p:cNvSpPr/>
          <p:nvPr/>
        </p:nvSpPr>
        <p:spPr>
          <a:xfrm>
            <a:off x="7229921" y="850186"/>
            <a:ext cx="1277833" cy="12285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0738229"/>
      </p:ext>
    </p:extLst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98044C-450F-44B6-B28E-8142CC61232F}"/>
              </a:ext>
            </a:extLst>
          </p:cNvPr>
          <p:cNvSpPr/>
          <p:nvPr/>
        </p:nvSpPr>
        <p:spPr>
          <a:xfrm>
            <a:off x="1462759" y="1110218"/>
            <a:ext cx="3624524" cy="21312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3062092"/>
      </p:ext>
    </p:extLst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BD5C9D-5778-4E5E-BF17-7DA74614AD0B}"/>
              </a:ext>
            </a:extLst>
          </p:cNvPr>
          <p:cNvSpPr/>
          <p:nvPr/>
        </p:nvSpPr>
        <p:spPr>
          <a:xfrm>
            <a:off x="1712889" y="2372522"/>
            <a:ext cx="2934945" cy="22792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AF7D34-0872-40A2-A14A-5A1ADC213257}"/>
              </a:ext>
            </a:extLst>
          </p:cNvPr>
          <p:cNvSpPr/>
          <p:nvPr/>
        </p:nvSpPr>
        <p:spPr>
          <a:xfrm>
            <a:off x="3267286" y="1202848"/>
            <a:ext cx="2278325" cy="17331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435930"/>
      </p:ext>
    </p:extLst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3BF28F-62FB-43DC-ADF8-6CBAE6DD7CA6}"/>
              </a:ext>
            </a:extLst>
          </p:cNvPr>
          <p:cNvSpPr/>
          <p:nvPr/>
        </p:nvSpPr>
        <p:spPr>
          <a:xfrm>
            <a:off x="1473468" y="1914255"/>
            <a:ext cx="2820799" cy="25685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B30A23E-4527-4FF9-8EE6-784ABFF8C1B9}"/>
              </a:ext>
            </a:extLst>
          </p:cNvPr>
          <p:cNvSpPr/>
          <p:nvPr/>
        </p:nvSpPr>
        <p:spPr>
          <a:xfrm>
            <a:off x="3736647" y="1207387"/>
            <a:ext cx="1024607" cy="7713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BD169E-CD68-4CF7-813A-EF0D27D43275}"/>
              </a:ext>
            </a:extLst>
          </p:cNvPr>
          <p:cNvSpPr/>
          <p:nvPr/>
        </p:nvSpPr>
        <p:spPr>
          <a:xfrm>
            <a:off x="7836608" y="1199223"/>
            <a:ext cx="1307392" cy="2729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5643548"/>
      </p:ext>
    </p:extLst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FF83A3-66C9-49A5-B615-47DA5084C8BE}"/>
              </a:ext>
            </a:extLst>
          </p:cNvPr>
          <p:cNvSpPr/>
          <p:nvPr/>
        </p:nvSpPr>
        <p:spPr>
          <a:xfrm>
            <a:off x="1501266" y="942128"/>
            <a:ext cx="2781600" cy="10345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19E4A3-7486-4156-88CD-16114425C1AB}"/>
              </a:ext>
            </a:extLst>
          </p:cNvPr>
          <p:cNvSpPr/>
          <p:nvPr/>
        </p:nvSpPr>
        <p:spPr>
          <a:xfrm>
            <a:off x="3502320" y="915084"/>
            <a:ext cx="3579597" cy="1709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7814648"/>
      </p:ext>
    </p:extLst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0C4BA0-CB35-41D4-BF51-6649C3B09114}"/>
              </a:ext>
            </a:extLst>
          </p:cNvPr>
          <p:cNvSpPr/>
          <p:nvPr/>
        </p:nvSpPr>
        <p:spPr>
          <a:xfrm>
            <a:off x="1661191" y="1496994"/>
            <a:ext cx="1816759" cy="134114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0BE4DB-A26D-4A07-933E-9EC626FE20A1}"/>
              </a:ext>
            </a:extLst>
          </p:cNvPr>
          <p:cNvSpPr/>
          <p:nvPr/>
        </p:nvSpPr>
        <p:spPr>
          <a:xfrm>
            <a:off x="4456844" y="1898278"/>
            <a:ext cx="1565192" cy="1911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279933"/>
      </p:ext>
    </p:extLst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8AECD0-8779-43D4-AA4E-2F82E1894A6F}"/>
              </a:ext>
            </a:extLst>
          </p:cNvPr>
          <p:cNvSpPr/>
          <p:nvPr/>
        </p:nvSpPr>
        <p:spPr>
          <a:xfrm>
            <a:off x="1410758" y="2237603"/>
            <a:ext cx="2425476" cy="25510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3C94FF-8BD2-42C6-ADBD-76FAC7AB1F6D}"/>
              </a:ext>
            </a:extLst>
          </p:cNvPr>
          <p:cNvSpPr/>
          <p:nvPr/>
        </p:nvSpPr>
        <p:spPr>
          <a:xfrm>
            <a:off x="3249268" y="1776771"/>
            <a:ext cx="1397695" cy="6964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9859905"/>
      </p:ext>
    </p:extLst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952213-43DC-4935-8E7C-66A343D0BB1A}"/>
              </a:ext>
            </a:extLst>
          </p:cNvPr>
          <p:cNvSpPr/>
          <p:nvPr/>
        </p:nvSpPr>
        <p:spPr>
          <a:xfrm>
            <a:off x="1448348" y="2022435"/>
            <a:ext cx="930355" cy="14243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BBC032-24F6-4AD3-962C-81ADA2C68642}"/>
              </a:ext>
            </a:extLst>
          </p:cNvPr>
          <p:cNvSpPr/>
          <p:nvPr/>
        </p:nvSpPr>
        <p:spPr>
          <a:xfrm>
            <a:off x="2995599" y="2314953"/>
            <a:ext cx="1507890" cy="9710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526803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A71774-9A4D-47CF-9BB6-FF7A2F3A9BAC}"/>
              </a:ext>
            </a:extLst>
          </p:cNvPr>
          <p:cNvSpPr/>
          <p:nvPr/>
        </p:nvSpPr>
        <p:spPr>
          <a:xfrm>
            <a:off x="1077731" y="1092106"/>
            <a:ext cx="3188300" cy="25075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66786-2E59-47AB-B9F6-D2EDA721B2C0}"/>
              </a:ext>
            </a:extLst>
          </p:cNvPr>
          <p:cNvSpPr/>
          <p:nvPr/>
        </p:nvSpPr>
        <p:spPr>
          <a:xfrm>
            <a:off x="4567241" y="1902300"/>
            <a:ext cx="1814764" cy="20476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12FAFF-C109-4547-B5A9-C8931829D2B5}"/>
              </a:ext>
            </a:extLst>
          </p:cNvPr>
          <p:cNvSpPr/>
          <p:nvPr/>
        </p:nvSpPr>
        <p:spPr>
          <a:xfrm>
            <a:off x="7257086" y="2007685"/>
            <a:ext cx="1363545" cy="25340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5020090"/>
      </p:ext>
    </p:extLst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298D73-BFFB-43E7-8238-75677686D048}"/>
              </a:ext>
            </a:extLst>
          </p:cNvPr>
          <p:cNvSpPr/>
          <p:nvPr/>
        </p:nvSpPr>
        <p:spPr>
          <a:xfrm>
            <a:off x="1581929" y="1833557"/>
            <a:ext cx="1034286" cy="9439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1486242"/>
      </p:ext>
    </p:extLst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24FF62-1561-4D27-A677-82FC04D5288B}"/>
              </a:ext>
            </a:extLst>
          </p:cNvPr>
          <p:cNvSpPr/>
          <p:nvPr/>
        </p:nvSpPr>
        <p:spPr>
          <a:xfrm>
            <a:off x="1037615" y="2716804"/>
            <a:ext cx="2394221" cy="2115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9883E6-42D6-443C-9C0C-149D0639ED3A}"/>
              </a:ext>
            </a:extLst>
          </p:cNvPr>
          <p:cNvSpPr/>
          <p:nvPr/>
        </p:nvSpPr>
        <p:spPr>
          <a:xfrm>
            <a:off x="4343158" y="1415371"/>
            <a:ext cx="3024436" cy="20910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2585412"/>
      </p:ext>
    </p:extLst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05E3D8-E229-4F53-8C02-475698F26076}"/>
              </a:ext>
            </a:extLst>
          </p:cNvPr>
          <p:cNvSpPr/>
          <p:nvPr/>
        </p:nvSpPr>
        <p:spPr>
          <a:xfrm>
            <a:off x="1341461" y="1364054"/>
            <a:ext cx="1339441" cy="15615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C95551-B4F5-43F8-B37F-7C3290C40406}"/>
              </a:ext>
            </a:extLst>
          </p:cNvPr>
          <p:cNvSpPr/>
          <p:nvPr/>
        </p:nvSpPr>
        <p:spPr>
          <a:xfrm>
            <a:off x="3927711" y="1686865"/>
            <a:ext cx="2663066" cy="2417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762988F-84E2-4587-B4AA-008C63C25B33}"/>
              </a:ext>
            </a:extLst>
          </p:cNvPr>
          <p:cNvSpPr/>
          <p:nvPr/>
        </p:nvSpPr>
        <p:spPr>
          <a:xfrm>
            <a:off x="7523380" y="1983641"/>
            <a:ext cx="1473706" cy="20237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22847"/>
      </p:ext>
    </p:extLst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3E4F93-AFC0-4A6A-883B-3660AA0C6DE6}"/>
              </a:ext>
            </a:extLst>
          </p:cNvPr>
          <p:cNvSpPr/>
          <p:nvPr/>
        </p:nvSpPr>
        <p:spPr>
          <a:xfrm>
            <a:off x="1544056" y="2374708"/>
            <a:ext cx="2882795" cy="26922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42619C7-BB4F-4D01-8013-6FDEFF8CE9D6}"/>
              </a:ext>
            </a:extLst>
          </p:cNvPr>
          <p:cNvSpPr/>
          <p:nvPr/>
        </p:nvSpPr>
        <p:spPr>
          <a:xfrm>
            <a:off x="2821649" y="2581503"/>
            <a:ext cx="3605982" cy="17041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42F7F89-19B0-43B3-A804-DDAF7425AA42}"/>
              </a:ext>
            </a:extLst>
          </p:cNvPr>
          <p:cNvSpPr/>
          <p:nvPr/>
        </p:nvSpPr>
        <p:spPr>
          <a:xfrm>
            <a:off x="7077350" y="1337152"/>
            <a:ext cx="1485381" cy="1527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857065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85C622-DF93-4D8A-8CE1-040B211DEC16}"/>
              </a:ext>
            </a:extLst>
          </p:cNvPr>
          <p:cNvSpPr/>
          <p:nvPr/>
        </p:nvSpPr>
        <p:spPr>
          <a:xfrm>
            <a:off x="1422024" y="1546298"/>
            <a:ext cx="994081" cy="10478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816858"/>
      </p:ext>
    </p:extLst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CE6FA9-86DE-448F-B128-2B7A05FEA67A}"/>
              </a:ext>
            </a:extLst>
          </p:cNvPr>
          <p:cNvSpPr/>
          <p:nvPr/>
        </p:nvSpPr>
        <p:spPr>
          <a:xfrm>
            <a:off x="1018060" y="1176269"/>
            <a:ext cx="2408517" cy="2670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5373EA7-261E-4F3D-BC65-DDCA55008569}"/>
              </a:ext>
            </a:extLst>
          </p:cNvPr>
          <p:cNvSpPr/>
          <p:nvPr/>
        </p:nvSpPr>
        <p:spPr>
          <a:xfrm>
            <a:off x="3906727" y="1436052"/>
            <a:ext cx="965362" cy="26019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371839"/>
      </p:ext>
    </p:extLst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28C234-F87E-4039-B418-C88E26DB37B8}"/>
              </a:ext>
            </a:extLst>
          </p:cNvPr>
          <p:cNvSpPr/>
          <p:nvPr/>
        </p:nvSpPr>
        <p:spPr>
          <a:xfrm>
            <a:off x="1618328" y="779016"/>
            <a:ext cx="1405093" cy="7506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707787"/>
      </p:ext>
    </p:extLst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959F81-35C6-4F6B-B97A-69EF7EBDBFE4}"/>
              </a:ext>
            </a:extLst>
          </p:cNvPr>
          <p:cNvSpPr/>
          <p:nvPr/>
        </p:nvSpPr>
        <p:spPr>
          <a:xfrm>
            <a:off x="1163800" y="1322889"/>
            <a:ext cx="2233244" cy="1629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468412"/>
      </p:ext>
    </p:extLst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0DF049-79DE-47FF-B54A-192F65EE8C44}"/>
              </a:ext>
            </a:extLst>
          </p:cNvPr>
          <p:cNvSpPr/>
          <p:nvPr/>
        </p:nvSpPr>
        <p:spPr>
          <a:xfrm>
            <a:off x="1455335" y="2199112"/>
            <a:ext cx="3460838" cy="12414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7525E2-C4CD-4802-AD99-D30C5DAC359B}"/>
              </a:ext>
            </a:extLst>
          </p:cNvPr>
          <p:cNvSpPr/>
          <p:nvPr/>
        </p:nvSpPr>
        <p:spPr>
          <a:xfrm>
            <a:off x="2947629" y="1548170"/>
            <a:ext cx="1037753" cy="19430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367284"/>
      </p:ext>
    </p:extLst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500DBD-9531-4A0D-A077-4E215178974C}"/>
              </a:ext>
            </a:extLst>
          </p:cNvPr>
          <p:cNvSpPr/>
          <p:nvPr/>
        </p:nvSpPr>
        <p:spPr>
          <a:xfrm>
            <a:off x="1342117" y="2152745"/>
            <a:ext cx="1879343" cy="24299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2559EC4-2566-4594-AADA-CC4CF052DF2A}"/>
              </a:ext>
            </a:extLst>
          </p:cNvPr>
          <p:cNvSpPr/>
          <p:nvPr/>
        </p:nvSpPr>
        <p:spPr>
          <a:xfrm>
            <a:off x="2961404" y="1764890"/>
            <a:ext cx="2089281" cy="22276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211063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3E0759-20BB-42E4-8B8C-9050896F7650}"/>
              </a:ext>
            </a:extLst>
          </p:cNvPr>
          <p:cNvSpPr/>
          <p:nvPr/>
        </p:nvSpPr>
        <p:spPr>
          <a:xfrm>
            <a:off x="1441944" y="940195"/>
            <a:ext cx="1902007" cy="20579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0E5B26-BAB0-42F4-AA10-7815EF9465B6}"/>
              </a:ext>
            </a:extLst>
          </p:cNvPr>
          <p:cNvSpPr/>
          <p:nvPr/>
        </p:nvSpPr>
        <p:spPr>
          <a:xfrm>
            <a:off x="4015937" y="843520"/>
            <a:ext cx="1152578" cy="13006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2579C8-AE43-4C5C-93B6-B3225770E697}"/>
              </a:ext>
            </a:extLst>
          </p:cNvPr>
          <p:cNvSpPr/>
          <p:nvPr/>
        </p:nvSpPr>
        <p:spPr>
          <a:xfrm>
            <a:off x="7046895" y="2351939"/>
            <a:ext cx="2097105" cy="17171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316397"/>
      </p:ext>
    </p:extLst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B39339D-FD13-4874-9D87-4B432E65ECD1}"/>
              </a:ext>
            </a:extLst>
          </p:cNvPr>
          <p:cNvSpPr/>
          <p:nvPr/>
        </p:nvSpPr>
        <p:spPr>
          <a:xfrm>
            <a:off x="1780721" y="1467884"/>
            <a:ext cx="2582348" cy="27006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6908A0-C8B2-4706-99D8-697D7603B510}"/>
              </a:ext>
            </a:extLst>
          </p:cNvPr>
          <p:cNvSpPr/>
          <p:nvPr/>
        </p:nvSpPr>
        <p:spPr>
          <a:xfrm>
            <a:off x="2785121" y="2351202"/>
            <a:ext cx="1833003" cy="10598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7328729"/>
      </p:ext>
    </p:extLst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A65956-1FDC-4750-BF0D-981257A57035}"/>
              </a:ext>
            </a:extLst>
          </p:cNvPr>
          <p:cNvSpPr/>
          <p:nvPr/>
        </p:nvSpPr>
        <p:spPr>
          <a:xfrm>
            <a:off x="1256985" y="1941771"/>
            <a:ext cx="3271271" cy="19911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464917"/>
      </p:ext>
    </p:extLst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A7932E-2517-4135-8BDB-7AD3232909CA}"/>
              </a:ext>
            </a:extLst>
          </p:cNvPr>
          <p:cNvSpPr/>
          <p:nvPr/>
        </p:nvSpPr>
        <p:spPr>
          <a:xfrm>
            <a:off x="1217230" y="1027440"/>
            <a:ext cx="1115657" cy="16803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DB297A-426F-4FEC-B742-6A206FBE0A82}"/>
              </a:ext>
            </a:extLst>
          </p:cNvPr>
          <p:cNvSpPr/>
          <p:nvPr/>
        </p:nvSpPr>
        <p:spPr>
          <a:xfrm>
            <a:off x="3342839" y="1010477"/>
            <a:ext cx="2327661" cy="167316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2679161"/>
      </p:ext>
    </p:extLst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19D0A2-9C55-45CE-BD3E-8D1354D47AF6}"/>
              </a:ext>
            </a:extLst>
          </p:cNvPr>
          <p:cNvSpPr/>
          <p:nvPr/>
        </p:nvSpPr>
        <p:spPr>
          <a:xfrm>
            <a:off x="1072951" y="1754131"/>
            <a:ext cx="1508638" cy="7982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AF42A0-0A44-48A9-BCA0-0DBB1A18314C}"/>
              </a:ext>
            </a:extLst>
          </p:cNvPr>
          <p:cNvSpPr/>
          <p:nvPr/>
        </p:nvSpPr>
        <p:spPr>
          <a:xfrm>
            <a:off x="4347109" y="1521638"/>
            <a:ext cx="1975694" cy="23386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0512838"/>
      </p:ext>
    </p:extLst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ACD7D1B-5190-40B4-96FF-FD63B6DE9553}"/>
              </a:ext>
            </a:extLst>
          </p:cNvPr>
          <p:cNvSpPr/>
          <p:nvPr/>
        </p:nvSpPr>
        <p:spPr>
          <a:xfrm>
            <a:off x="1780597" y="2400937"/>
            <a:ext cx="1902448" cy="14227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B8FF40D-23D3-44B0-B8EE-B32C432B4AAD}"/>
              </a:ext>
            </a:extLst>
          </p:cNvPr>
          <p:cNvSpPr/>
          <p:nvPr/>
        </p:nvSpPr>
        <p:spPr>
          <a:xfrm>
            <a:off x="3063890" y="2182785"/>
            <a:ext cx="3554246" cy="26395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593196"/>
      </p:ext>
    </p:extLst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171C79-CB57-492E-AD61-1AD82D215529}"/>
              </a:ext>
            </a:extLst>
          </p:cNvPr>
          <p:cNvSpPr/>
          <p:nvPr/>
        </p:nvSpPr>
        <p:spPr>
          <a:xfrm>
            <a:off x="1512372" y="1732196"/>
            <a:ext cx="942772" cy="905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A44E1E-A74A-481B-BBDA-9B765FEE9772}"/>
              </a:ext>
            </a:extLst>
          </p:cNvPr>
          <p:cNvSpPr/>
          <p:nvPr/>
        </p:nvSpPr>
        <p:spPr>
          <a:xfrm>
            <a:off x="3640344" y="2395082"/>
            <a:ext cx="979929" cy="25439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DAAECF-F9C6-4634-8901-FF7377BDE00D}"/>
              </a:ext>
            </a:extLst>
          </p:cNvPr>
          <p:cNvSpPr/>
          <p:nvPr/>
        </p:nvSpPr>
        <p:spPr>
          <a:xfrm>
            <a:off x="6550948" y="2345492"/>
            <a:ext cx="2593052" cy="15708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880266"/>
      </p:ext>
    </p:extLst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829F58-FF8E-4EEA-8EEB-88673883C235}"/>
              </a:ext>
            </a:extLst>
          </p:cNvPr>
          <p:cNvSpPr/>
          <p:nvPr/>
        </p:nvSpPr>
        <p:spPr>
          <a:xfrm>
            <a:off x="1670200" y="2178788"/>
            <a:ext cx="2822227" cy="13760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2614089"/>
      </p:ext>
    </p:extLst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8851BE-28CD-43C9-AEF9-4E46706992E3}"/>
              </a:ext>
            </a:extLst>
          </p:cNvPr>
          <p:cNvSpPr/>
          <p:nvPr/>
        </p:nvSpPr>
        <p:spPr>
          <a:xfrm>
            <a:off x="1615784" y="1008915"/>
            <a:ext cx="3556504" cy="8711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445457"/>
      </p:ext>
    </p:extLst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3EB870-4B69-4C04-8228-94FE75136AE5}"/>
              </a:ext>
            </a:extLst>
          </p:cNvPr>
          <p:cNvSpPr/>
          <p:nvPr/>
        </p:nvSpPr>
        <p:spPr>
          <a:xfrm>
            <a:off x="1737319" y="1153398"/>
            <a:ext cx="1024772" cy="21725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A00179-4719-4551-9D98-85B8807C2FF2}"/>
              </a:ext>
            </a:extLst>
          </p:cNvPr>
          <p:cNvSpPr/>
          <p:nvPr/>
        </p:nvSpPr>
        <p:spPr>
          <a:xfrm>
            <a:off x="4421338" y="840957"/>
            <a:ext cx="1462209" cy="14234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883B99-FBF9-417C-A377-10A224D00FF9}"/>
              </a:ext>
            </a:extLst>
          </p:cNvPr>
          <p:cNvSpPr/>
          <p:nvPr/>
        </p:nvSpPr>
        <p:spPr>
          <a:xfrm>
            <a:off x="7650262" y="1643609"/>
            <a:ext cx="1165635" cy="21896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14876"/>
      </p:ext>
    </p:extLst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D82BFC-E048-4A95-A7EB-A13807B69E08}"/>
              </a:ext>
            </a:extLst>
          </p:cNvPr>
          <p:cNvSpPr/>
          <p:nvPr/>
        </p:nvSpPr>
        <p:spPr>
          <a:xfrm>
            <a:off x="1254758" y="800831"/>
            <a:ext cx="3446993" cy="7228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7BB9BE-3F2E-4270-8EFA-9435E92DD402}"/>
              </a:ext>
            </a:extLst>
          </p:cNvPr>
          <p:cNvSpPr/>
          <p:nvPr/>
        </p:nvSpPr>
        <p:spPr>
          <a:xfrm>
            <a:off x="3028817" y="1182717"/>
            <a:ext cx="1307446" cy="22192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418851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3C39084-792A-4129-BCA4-BDF22C57ECE2}"/>
              </a:ext>
            </a:extLst>
          </p:cNvPr>
          <p:cNvSpPr/>
          <p:nvPr/>
        </p:nvSpPr>
        <p:spPr>
          <a:xfrm>
            <a:off x="1294100" y="1053017"/>
            <a:ext cx="3139591" cy="11467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D81047-5311-4E50-9B50-AE3DA2198BA9}"/>
              </a:ext>
            </a:extLst>
          </p:cNvPr>
          <p:cNvSpPr/>
          <p:nvPr/>
        </p:nvSpPr>
        <p:spPr>
          <a:xfrm>
            <a:off x="2797443" y="974434"/>
            <a:ext cx="1449791" cy="11155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6408120-9867-4125-81FA-20D7A9B10560}"/>
              </a:ext>
            </a:extLst>
          </p:cNvPr>
          <p:cNvSpPr/>
          <p:nvPr/>
        </p:nvSpPr>
        <p:spPr>
          <a:xfrm>
            <a:off x="7803972" y="741823"/>
            <a:ext cx="1340028" cy="20491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776917"/>
      </p:ext>
    </p:extLst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AA2E18-FD94-49D0-AB0F-D099F8A10223}"/>
              </a:ext>
            </a:extLst>
          </p:cNvPr>
          <p:cNvSpPr/>
          <p:nvPr/>
        </p:nvSpPr>
        <p:spPr>
          <a:xfrm>
            <a:off x="1600915" y="1501536"/>
            <a:ext cx="1240422" cy="20165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591692"/>
      </p:ext>
    </p:extLst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8013CA-6069-4D6E-B467-76092C0ED8A6}"/>
              </a:ext>
            </a:extLst>
          </p:cNvPr>
          <p:cNvSpPr/>
          <p:nvPr/>
        </p:nvSpPr>
        <p:spPr>
          <a:xfrm>
            <a:off x="1587916" y="828530"/>
            <a:ext cx="3091589" cy="15096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474042"/>
      </p:ext>
    </p:extLst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962C70-E3CB-4679-B82A-1322DA026BB7}"/>
              </a:ext>
            </a:extLst>
          </p:cNvPr>
          <p:cNvSpPr/>
          <p:nvPr/>
        </p:nvSpPr>
        <p:spPr>
          <a:xfrm>
            <a:off x="1016950" y="1498814"/>
            <a:ext cx="2743708" cy="12795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FF3FFB-7EB0-466A-9529-E81880BBD387}"/>
              </a:ext>
            </a:extLst>
          </p:cNvPr>
          <p:cNvSpPr/>
          <p:nvPr/>
        </p:nvSpPr>
        <p:spPr>
          <a:xfrm>
            <a:off x="3156088" y="2528201"/>
            <a:ext cx="3247393" cy="20583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8413880"/>
      </p:ext>
    </p:extLst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6122AC-DB62-48FC-9919-72DE6CFCBD4B}"/>
              </a:ext>
            </a:extLst>
          </p:cNvPr>
          <p:cNvSpPr/>
          <p:nvPr/>
        </p:nvSpPr>
        <p:spPr>
          <a:xfrm>
            <a:off x="1052512" y="1236180"/>
            <a:ext cx="2556434" cy="18747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1174255"/>
      </p:ext>
    </p:extLst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CF6734-A9C3-47BF-945B-A1D705804DB8}"/>
              </a:ext>
            </a:extLst>
          </p:cNvPr>
          <p:cNvSpPr/>
          <p:nvPr/>
        </p:nvSpPr>
        <p:spPr>
          <a:xfrm>
            <a:off x="964191" y="1976159"/>
            <a:ext cx="1886441" cy="7861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318032"/>
      </p:ext>
    </p:extLst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FFB9FE-F769-49F0-BAA6-10D5728B311F}"/>
              </a:ext>
            </a:extLst>
          </p:cNvPr>
          <p:cNvSpPr/>
          <p:nvPr/>
        </p:nvSpPr>
        <p:spPr>
          <a:xfrm>
            <a:off x="1181291" y="2055472"/>
            <a:ext cx="2368542" cy="141801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2858936"/>
      </p:ext>
    </p:extLst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749B2A9-8E0C-4412-A0E7-0F15F7686BFB}"/>
              </a:ext>
            </a:extLst>
          </p:cNvPr>
          <p:cNvSpPr/>
          <p:nvPr/>
        </p:nvSpPr>
        <p:spPr>
          <a:xfrm>
            <a:off x="1029311" y="997177"/>
            <a:ext cx="1167665" cy="1895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225758"/>
      </p:ext>
    </p:extLst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837898-DA9E-49B9-B3F0-2A776E136CF9}"/>
              </a:ext>
            </a:extLst>
          </p:cNvPr>
          <p:cNvSpPr/>
          <p:nvPr/>
        </p:nvSpPr>
        <p:spPr>
          <a:xfrm>
            <a:off x="972972" y="2474533"/>
            <a:ext cx="1188798" cy="20247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011F24-07F8-4BB1-ACAB-26462B4E60A6}"/>
              </a:ext>
            </a:extLst>
          </p:cNvPr>
          <p:cNvSpPr/>
          <p:nvPr/>
        </p:nvSpPr>
        <p:spPr>
          <a:xfrm>
            <a:off x="3167628" y="1948142"/>
            <a:ext cx="3433533" cy="12312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6550115"/>
      </p:ext>
    </p:extLst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EED47D-2A17-4A1E-8F33-81E61FB57DB3}"/>
              </a:ext>
            </a:extLst>
          </p:cNvPr>
          <p:cNvSpPr/>
          <p:nvPr/>
        </p:nvSpPr>
        <p:spPr>
          <a:xfrm>
            <a:off x="1371976" y="2182358"/>
            <a:ext cx="3203875" cy="19257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D59564-CE15-49AD-8DA8-55217E16B6D7}"/>
              </a:ext>
            </a:extLst>
          </p:cNvPr>
          <p:cNvSpPr/>
          <p:nvPr/>
        </p:nvSpPr>
        <p:spPr>
          <a:xfrm>
            <a:off x="2930054" y="1992808"/>
            <a:ext cx="3626447" cy="19785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9560D0-8AF1-4DFB-97B4-D7CFCF024E99}"/>
              </a:ext>
            </a:extLst>
          </p:cNvPr>
          <p:cNvSpPr/>
          <p:nvPr/>
        </p:nvSpPr>
        <p:spPr>
          <a:xfrm>
            <a:off x="7397466" y="1292023"/>
            <a:ext cx="1531411" cy="16393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9478121"/>
      </p:ext>
    </p:extLst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01E672-FA50-4B6A-8A31-55FD8DB02A68}"/>
              </a:ext>
            </a:extLst>
          </p:cNvPr>
          <p:cNvSpPr/>
          <p:nvPr/>
        </p:nvSpPr>
        <p:spPr>
          <a:xfrm>
            <a:off x="1533800" y="1811196"/>
            <a:ext cx="2165999" cy="17831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1276328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7130E-91C4-41C3-892A-1B6264F149C4}"/>
              </a:ext>
            </a:extLst>
          </p:cNvPr>
          <p:cNvSpPr/>
          <p:nvPr/>
        </p:nvSpPr>
        <p:spPr>
          <a:xfrm>
            <a:off x="1025909" y="1383774"/>
            <a:ext cx="2193151" cy="9180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45C5F5-5DD2-4B8D-AF2C-A3082AA1627A}"/>
              </a:ext>
            </a:extLst>
          </p:cNvPr>
          <p:cNvSpPr/>
          <p:nvPr/>
        </p:nvSpPr>
        <p:spPr>
          <a:xfrm>
            <a:off x="4542261" y="1322161"/>
            <a:ext cx="2182059" cy="15847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0816436"/>
      </p:ext>
    </p:extLst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B57618-E7FE-4417-BCC4-B42F73B2E811}"/>
              </a:ext>
            </a:extLst>
          </p:cNvPr>
          <p:cNvSpPr/>
          <p:nvPr/>
        </p:nvSpPr>
        <p:spPr>
          <a:xfrm>
            <a:off x="1141097" y="1460275"/>
            <a:ext cx="3550610" cy="20637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35D0DB-B276-4475-89E8-59F227A32908}"/>
              </a:ext>
            </a:extLst>
          </p:cNvPr>
          <p:cNvSpPr/>
          <p:nvPr/>
        </p:nvSpPr>
        <p:spPr>
          <a:xfrm>
            <a:off x="3869918" y="1801287"/>
            <a:ext cx="2592044" cy="13436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558288"/>
      </p:ext>
    </p:extLst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2F681F-9A4B-4A0F-A860-DD93B74387AD}"/>
              </a:ext>
            </a:extLst>
          </p:cNvPr>
          <p:cNvSpPr/>
          <p:nvPr/>
        </p:nvSpPr>
        <p:spPr>
          <a:xfrm>
            <a:off x="1325519" y="2088372"/>
            <a:ext cx="1172217" cy="22458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F40A812-59A8-4460-85DC-2AD460330835}"/>
              </a:ext>
            </a:extLst>
          </p:cNvPr>
          <p:cNvSpPr/>
          <p:nvPr/>
        </p:nvSpPr>
        <p:spPr>
          <a:xfrm>
            <a:off x="3568050" y="2328158"/>
            <a:ext cx="930055" cy="2467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402647"/>
      </p:ext>
    </p:extLst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EA3CFD-A1E3-4229-8833-9A064A57C5C0}"/>
              </a:ext>
            </a:extLst>
          </p:cNvPr>
          <p:cNvSpPr/>
          <p:nvPr/>
        </p:nvSpPr>
        <p:spPr>
          <a:xfrm>
            <a:off x="1732968" y="1982882"/>
            <a:ext cx="2307813" cy="18146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AA7CF2-140C-4DC6-AA5C-7684586F423F}"/>
              </a:ext>
            </a:extLst>
          </p:cNvPr>
          <p:cNvSpPr/>
          <p:nvPr/>
        </p:nvSpPr>
        <p:spPr>
          <a:xfrm>
            <a:off x="2797399" y="2212372"/>
            <a:ext cx="1629228" cy="13791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833313-D24D-4CE2-A011-7594E9930BED}"/>
              </a:ext>
            </a:extLst>
          </p:cNvPr>
          <p:cNvSpPr/>
          <p:nvPr/>
        </p:nvSpPr>
        <p:spPr>
          <a:xfrm>
            <a:off x="6410340" y="1929297"/>
            <a:ext cx="1598472" cy="7445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6861546"/>
      </p:ext>
    </p:extLst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E5B6CA-6ED6-4346-BE95-802B5801086E}"/>
              </a:ext>
            </a:extLst>
          </p:cNvPr>
          <p:cNvSpPr/>
          <p:nvPr/>
        </p:nvSpPr>
        <p:spPr>
          <a:xfrm>
            <a:off x="1587907" y="1285804"/>
            <a:ext cx="1890154" cy="14367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363112"/>
      </p:ext>
    </p:extLst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12B20D-C4A5-4E6F-BEC7-C75F3742A3E8}"/>
              </a:ext>
            </a:extLst>
          </p:cNvPr>
          <p:cNvSpPr/>
          <p:nvPr/>
        </p:nvSpPr>
        <p:spPr>
          <a:xfrm>
            <a:off x="1541117" y="1447104"/>
            <a:ext cx="1385108" cy="15366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436684"/>
      </p:ext>
    </p:extLst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2A2C0A-843D-4D1A-8D60-A2007FE35143}"/>
              </a:ext>
            </a:extLst>
          </p:cNvPr>
          <p:cNvSpPr/>
          <p:nvPr/>
        </p:nvSpPr>
        <p:spPr>
          <a:xfrm>
            <a:off x="1108155" y="2160917"/>
            <a:ext cx="1203567" cy="1478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29928"/>
      </p:ext>
    </p:extLst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D0C1D2-536B-49A5-9F67-F1C2EBBB686D}"/>
              </a:ext>
            </a:extLst>
          </p:cNvPr>
          <p:cNvSpPr/>
          <p:nvPr/>
        </p:nvSpPr>
        <p:spPr>
          <a:xfrm>
            <a:off x="1641862" y="2250947"/>
            <a:ext cx="2366443" cy="24000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54052C-3B37-4E83-B62C-65CEC11DA370}"/>
              </a:ext>
            </a:extLst>
          </p:cNvPr>
          <p:cNvSpPr/>
          <p:nvPr/>
        </p:nvSpPr>
        <p:spPr>
          <a:xfrm>
            <a:off x="3638970" y="1646910"/>
            <a:ext cx="1933836" cy="21132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669048-F047-402D-A6DE-320D18940DD2}"/>
              </a:ext>
            </a:extLst>
          </p:cNvPr>
          <p:cNvSpPr/>
          <p:nvPr/>
        </p:nvSpPr>
        <p:spPr>
          <a:xfrm>
            <a:off x="7296258" y="1817434"/>
            <a:ext cx="1059358" cy="18111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046995"/>
      </p:ext>
    </p:extLst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FAF0C-9B76-4C0F-A75D-7C61B07E2E7F}"/>
              </a:ext>
            </a:extLst>
          </p:cNvPr>
          <p:cNvSpPr/>
          <p:nvPr/>
        </p:nvSpPr>
        <p:spPr>
          <a:xfrm>
            <a:off x="1480232" y="1784974"/>
            <a:ext cx="3220586" cy="13756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684240"/>
      </p:ext>
    </p:extLst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0A15F4D-1FAB-4DD0-8AF3-01B603CEB19A}"/>
              </a:ext>
            </a:extLst>
          </p:cNvPr>
          <p:cNvSpPr/>
          <p:nvPr/>
        </p:nvSpPr>
        <p:spPr>
          <a:xfrm>
            <a:off x="1379218" y="1786905"/>
            <a:ext cx="3161965" cy="9543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898223"/>
      </p:ext>
    </p:extLst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B67C0F-1E15-4F36-8BF6-5C3AA9BEDF75}"/>
              </a:ext>
            </a:extLst>
          </p:cNvPr>
          <p:cNvSpPr/>
          <p:nvPr/>
        </p:nvSpPr>
        <p:spPr>
          <a:xfrm>
            <a:off x="1057169" y="2557666"/>
            <a:ext cx="1398576" cy="16878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4CFB7A-7D6F-4538-B1C9-FE57CCE22667}"/>
              </a:ext>
            </a:extLst>
          </p:cNvPr>
          <p:cNvSpPr/>
          <p:nvPr/>
        </p:nvSpPr>
        <p:spPr>
          <a:xfrm>
            <a:off x="3437476" y="1281213"/>
            <a:ext cx="1767259" cy="23226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191482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722A68-4D4C-4171-9E3D-86064EF438A1}"/>
              </a:ext>
            </a:extLst>
          </p:cNvPr>
          <p:cNvSpPr/>
          <p:nvPr/>
        </p:nvSpPr>
        <p:spPr>
          <a:xfrm>
            <a:off x="1356993" y="1645439"/>
            <a:ext cx="2412720" cy="14804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63785E-C272-4A55-AB64-A37FDC025C1B}"/>
              </a:ext>
            </a:extLst>
          </p:cNvPr>
          <p:cNvSpPr/>
          <p:nvPr/>
        </p:nvSpPr>
        <p:spPr>
          <a:xfrm>
            <a:off x="3055289" y="2654399"/>
            <a:ext cx="2996462" cy="21643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E3EA5A-65C3-4603-9000-04A686A8046E}"/>
              </a:ext>
            </a:extLst>
          </p:cNvPr>
          <p:cNvSpPr/>
          <p:nvPr/>
        </p:nvSpPr>
        <p:spPr>
          <a:xfrm>
            <a:off x="7552478" y="2400248"/>
            <a:ext cx="1591522" cy="11582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494947"/>
      </p:ext>
    </p:extLst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5BB450-818A-43CE-B650-D9F144F1719B}"/>
              </a:ext>
            </a:extLst>
          </p:cNvPr>
          <p:cNvSpPr/>
          <p:nvPr/>
        </p:nvSpPr>
        <p:spPr>
          <a:xfrm>
            <a:off x="1562804" y="1919913"/>
            <a:ext cx="1593685" cy="7589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521A6C-D07D-453E-B19F-B87554338EDA}"/>
              </a:ext>
            </a:extLst>
          </p:cNvPr>
          <p:cNvSpPr/>
          <p:nvPr/>
        </p:nvSpPr>
        <p:spPr>
          <a:xfrm>
            <a:off x="3927477" y="2244727"/>
            <a:ext cx="3287563" cy="23655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7167AD7-5D47-404F-8D21-9A99F1B4ED7D}"/>
              </a:ext>
            </a:extLst>
          </p:cNvPr>
          <p:cNvSpPr/>
          <p:nvPr/>
        </p:nvSpPr>
        <p:spPr>
          <a:xfrm>
            <a:off x="7170187" y="1576481"/>
            <a:ext cx="1973813" cy="9197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731541"/>
      </p:ext>
    </p:extLst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8EAD78A-D3B1-41BF-9123-D8199CD067FB}"/>
              </a:ext>
            </a:extLst>
          </p:cNvPr>
          <p:cNvSpPr/>
          <p:nvPr/>
        </p:nvSpPr>
        <p:spPr>
          <a:xfrm>
            <a:off x="1416584" y="2053001"/>
            <a:ext cx="2275771" cy="13275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9B153A-77E0-47D5-9273-0C872026855A}"/>
              </a:ext>
            </a:extLst>
          </p:cNvPr>
          <p:cNvSpPr/>
          <p:nvPr/>
        </p:nvSpPr>
        <p:spPr>
          <a:xfrm>
            <a:off x="2971034" y="1863664"/>
            <a:ext cx="2076798" cy="1382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503324"/>
      </p:ext>
    </p:extLst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3414A8-3F20-444B-AF90-7B2AAB335197}"/>
              </a:ext>
            </a:extLst>
          </p:cNvPr>
          <p:cNvSpPr/>
          <p:nvPr/>
        </p:nvSpPr>
        <p:spPr>
          <a:xfrm>
            <a:off x="1267845" y="1276699"/>
            <a:ext cx="3555434" cy="18858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E847D1-EB50-4A7F-8768-4F390B03E21A}"/>
              </a:ext>
            </a:extLst>
          </p:cNvPr>
          <p:cNvSpPr/>
          <p:nvPr/>
        </p:nvSpPr>
        <p:spPr>
          <a:xfrm>
            <a:off x="2749136" y="1458636"/>
            <a:ext cx="3112698" cy="18683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72278"/>
      </p:ext>
    </p:extLst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A8B2B5-6C40-4C04-AFB1-D97D29C214AA}"/>
              </a:ext>
            </a:extLst>
          </p:cNvPr>
          <p:cNvSpPr/>
          <p:nvPr/>
        </p:nvSpPr>
        <p:spPr>
          <a:xfrm>
            <a:off x="1479755" y="2116194"/>
            <a:ext cx="2549641" cy="10031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2C3C74-883E-42D0-B071-A282FAB9CC99}"/>
              </a:ext>
            </a:extLst>
          </p:cNvPr>
          <p:cNvSpPr/>
          <p:nvPr/>
        </p:nvSpPr>
        <p:spPr>
          <a:xfrm>
            <a:off x="3699965" y="1791286"/>
            <a:ext cx="2903255" cy="11654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9944961"/>
      </p:ext>
    </p:extLst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FEEE329-0600-4257-82D7-71777418E58B}"/>
              </a:ext>
            </a:extLst>
          </p:cNvPr>
          <p:cNvSpPr/>
          <p:nvPr/>
        </p:nvSpPr>
        <p:spPr>
          <a:xfrm>
            <a:off x="1101199" y="2079980"/>
            <a:ext cx="1496302" cy="19136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2858765"/>
      </p:ext>
    </p:extLst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9BC65E-13BB-45A2-AC1F-577409079529}"/>
              </a:ext>
            </a:extLst>
          </p:cNvPr>
          <p:cNvSpPr/>
          <p:nvPr/>
        </p:nvSpPr>
        <p:spPr>
          <a:xfrm>
            <a:off x="1176764" y="1172284"/>
            <a:ext cx="2024994" cy="17042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D7AD07-645A-4C07-A12C-034177466F2D}"/>
              </a:ext>
            </a:extLst>
          </p:cNvPr>
          <p:cNvSpPr/>
          <p:nvPr/>
        </p:nvSpPr>
        <p:spPr>
          <a:xfrm>
            <a:off x="2894387" y="1859000"/>
            <a:ext cx="1468346" cy="1620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2949601"/>
      </p:ext>
    </p:extLst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629598-ED29-4974-B7DC-68B45A414046}"/>
              </a:ext>
            </a:extLst>
          </p:cNvPr>
          <p:cNvSpPr/>
          <p:nvPr/>
        </p:nvSpPr>
        <p:spPr>
          <a:xfrm>
            <a:off x="1138492" y="2078697"/>
            <a:ext cx="3546759" cy="1609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013952"/>
      </p:ext>
    </p:extLst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71961E-276F-4245-AD3E-EF0D69B49CE2}"/>
              </a:ext>
            </a:extLst>
          </p:cNvPr>
          <p:cNvSpPr/>
          <p:nvPr/>
        </p:nvSpPr>
        <p:spPr>
          <a:xfrm>
            <a:off x="997230" y="1894004"/>
            <a:ext cx="1648341" cy="14492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4D5411-F7D9-4AD0-91DB-85A9A8AA2656}"/>
              </a:ext>
            </a:extLst>
          </p:cNvPr>
          <p:cNvSpPr/>
          <p:nvPr/>
        </p:nvSpPr>
        <p:spPr>
          <a:xfrm>
            <a:off x="3937040" y="976745"/>
            <a:ext cx="1275196" cy="25987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931195"/>
      </p:ext>
    </p:extLst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3CD0B1-7799-4426-95D3-A2B50661D1E8}"/>
              </a:ext>
            </a:extLst>
          </p:cNvPr>
          <p:cNvSpPr/>
          <p:nvPr/>
        </p:nvSpPr>
        <p:spPr>
          <a:xfrm>
            <a:off x="1053779" y="1782129"/>
            <a:ext cx="1443151" cy="1397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A88BF9-8F59-415D-B0B4-791960F93348}"/>
              </a:ext>
            </a:extLst>
          </p:cNvPr>
          <p:cNvSpPr/>
          <p:nvPr/>
        </p:nvSpPr>
        <p:spPr>
          <a:xfrm>
            <a:off x="3048818" y="2262633"/>
            <a:ext cx="3346939" cy="17623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B69265-AD8C-4B8C-8970-8EC2D677212F}"/>
              </a:ext>
            </a:extLst>
          </p:cNvPr>
          <p:cNvSpPr/>
          <p:nvPr/>
        </p:nvSpPr>
        <p:spPr>
          <a:xfrm>
            <a:off x="7770235" y="2560812"/>
            <a:ext cx="1373765" cy="7667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399397"/>
      </p:ext>
    </p:extLst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4BE8F2-9142-4B87-9B1E-99C20E0C4DB1}"/>
              </a:ext>
            </a:extLst>
          </p:cNvPr>
          <p:cNvSpPr/>
          <p:nvPr/>
        </p:nvSpPr>
        <p:spPr>
          <a:xfrm>
            <a:off x="1230778" y="1258477"/>
            <a:ext cx="2503958" cy="26766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D2D97F-E202-47B6-8229-27D5F3AC0085}"/>
              </a:ext>
            </a:extLst>
          </p:cNvPr>
          <p:cNvSpPr/>
          <p:nvPr/>
        </p:nvSpPr>
        <p:spPr>
          <a:xfrm>
            <a:off x="3541626" y="2358620"/>
            <a:ext cx="1489849" cy="1570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95608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BA359-28BC-401E-BEDD-A8B75CF8B1BC}"/>
              </a:ext>
            </a:extLst>
          </p:cNvPr>
          <p:cNvSpPr/>
          <p:nvPr/>
        </p:nvSpPr>
        <p:spPr>
          <a:xfrm>
            <a:off x="1453301" y="1477913"/>
            <a:ext cx="2164009" cy="20724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073FED-8195-45B4-8F20-F12FBE40658E}"/>
              </a:ext>
            </a:extLst>
          </p:cNvPr>
          <p:cNvSpPr/>
          <p:nvPr/>
        </p:nvSpPr>
        <p:spPr>
          <a:xfrm>
            <a:off x="3153609" y="929756"/>
            <a:ext cx="3226021" cy="21992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576453"/>
      </p:ext>
    </p:extLst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24A1FF-00E6-4970-B736-09064FEE1DDE}"/>
              </a:ext>
            </a:extLst>
          </p:cNvPr>
          <p:cNvSpPr/>
          <p:nvPr/>
        </p:nvSpPr>
        <p:spPr>
          <a:xfrm>
            <a:off x="1636315" y="1410392"/>
            <a:ext cx="1011868" cy="234625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225CB8-9BC3-4C1D-AFE5-7A48E0CE5DC5}"/>
              </a:ext>
            </a:extLst>
          </p:cNvPr>
          <p:cNvSpPr/>
          <p:nvPr/>
        </p:nvSpPr>
        <p:spPr>
          <a:xfrm>
            <a:off x="4024571" y="1722081"/>
            <a:ext cx="1715359" cy="7539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A1835A2-8AB4-47DD-9244-22F751EF430E}"/>
              </a:ext>
            </a:extLst>
          </p:cNvPr>
          <p:cNvSpPr/>
          <p:nvPr/>
        </p:nvSpPr>
        <p:spPr>
          <a:xfrm>
            <a:off x="7013470" y="1581652"/>
            <a:ext cx="982909" cy="27036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422819"/>
      </p:ext>
    </p:extLst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8D5233-663C-4DD6-9A62-F822D3FA0034}"/>
              </a:ext>
            </a:extLst>
          </p:cNvPr>
          <p:cNvSpPr/>
          <p:nvPr/>
        </p:nvSpPr>
        <p:spPr>
          <a:xfrm>
            <a:off x="1049633" y="2473819"/>
            <a:ext cx="2875514" cy="18012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8973D0-F0C5-49F2-96C2-B0C300270DDF}"/>
              </a:ext>
            </a:extLst>
          </p:cNvPr>
          <p:cNvSpPr/>
          <p:nvPr/>
        </p:nvSpPr>
        <p:spPr>
          <a:xfrm>
            <a:off x="3283788" y="1065415"/>
            <a:ext cx="1272245" cy="17718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3C1BFC8-0033-4ECD-A0E8-1A41F6EDB02A}"/>
              </a:ext>
            </a:extLst>
          </p:cNvPr>
          <p:cNvSpPr/>
          <p:nvPr/>
        </p:nvSpPr>
        <p:spPr>
          <a:xfrm>
            <a:off x="8007409" y="1558007"/>
            <a:ext cx="936103" cy="22664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1562462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7515E8-5907-4FFD-9ACE-F5550E293020}"/>
              </a:ext>
            </a:extLst>
          </p:cNvPr>
          <p:cNvSpPr/>
          <p:nvPr/>
        </p:nvSpPr>
        <p:spPr>
          <a:xfrm>
            <a:off x="1011791" y="1020134"/>
            <a:ext cx="1218086" cy="8132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43A1F-9942-42E1-82F5-21B1A1EB7E54}"/>
              </a:ext>
            </a:extLst>
          </p:cNvPr>
          <p:cNvSpPr/>
          <p:nvPr/>
        </p:nvSpPr>
        <p:spPr>
          <a:xfrm>
            <a:off x="2796385" y="1807744"/>
            <a:ext cx="2325526" cy="13338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470841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4EDF2C-525E-486E-9DA4-4667AB42BEBC}"/>
              </a:ext>
            </a:extLst>
          </p:cNvPr>
          <p:cNvSpPr/>
          <p:nvPr/>
        </p:nvSpPr>
        <p:spPr>
          <a:xfrm>
            <a:off x="1100115" y="835870"/>
            <a:ext cx="1834529" cy="25296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754311-4ADD-4C95-A421-610DCE0E8F50}"/>
              </a:ext>
            </a:extLst>
          </p:cNvPr>
          <p:cNvSpPr/>
          <p:nvPr/>
        </p:nvSpPr>
        <p:spPr>
          <a:xfrm>
            <a:off x="3050334" y="1912308"/>
            <a:ext cx="1220750" cy="12344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089195"/>
      </p:ext>
    </p:extLst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25B6BC-12D1-4CFB-A187-A1E1ECCB9035}"/>
              </a:ext>
            </a:extLst>
          </p:cNvPr>
          <p:cNvSpPr/>
          <p:nvPr/>
        </p:nvSpPr>
        <p:spPr>
          <a:xfrm>
            <a:off x="1821090" y="2212678"/>
            <a:ext cx="3545501" cy="8913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9429154"/>
      </p:ext>
    </p:extLst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7E3B421-E90F-45E1-8541-E0CB571B1C66}"/>
              </a:ext>
            </a:extLst>
          </p:cNvPr>
          <p:cNvSpPr/>
          <p:nvPr/>
        </p:nvSpPr>
        <p:spPr>
          <a:xfrm>
            <a:off x="1734551" y="1914619"/>
            <a:ext cx="1008588" cy="11173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B0FF74A-7F24-4BBC-9C9A-9C707CC8583F}"/>
              </a:ext>
            </a:extLst>
          </p:cNvPr>
          <p:cNvSpPr/>
          <p:nvPr/>
        </p:nvSpPr>
        <p:spPr>
          <a:xfrm>
            <a:off x="3897439" y="2671456"/>
            <a:ext cx="2428969" cy="1717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D9ADA2B-5124-4D0F-93A6-17A6B820FE7F}"/>
              </a:ext>
            </a:extLst>
          </p:cNvPr>
          <p:cNvSpPr/>
          <p:nvPr/>
        </p:nvSpPr>
        <p:spPr>
          <a:xfrm>
            <a:off x="7339333" y="961824"/>
            <a:ext cx="1804667" cy="9068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012501"/>
      </p:ext>
    </p:extLst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F4B00A6-57A5-4AAE-BD33-052FAB2DD621}"/>
              </a:ext>
            </a:extLst>
          </p:cNvPr>
          <p:cNvSpPr/>
          <p:nvPr/>
        </p:nvSpPr>
        <p:spPr>
          <a:xfrm>
            <a:off x="957064" y="785350"/>
            <a:ext cx="3600800" cy="1020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5432AB-D10E-4C76-9C97-0882CDEEE586}"/>
              </a:ext>
            </a:extLst>
          </p:cNvPr>
          <p:cNvSpPr/>
          <p:nvPr/>
        </p:nvSpPr>
        <p:spPr>
          <a:xfrm>
            <a:off x="4237834" y="1930777"/>
            <a:ext cx="1406365" cy="2708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2684177"/>
      </p:ext>
    </p:extLst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80E9C5-A8AC-4CFF-A809-D329E6AE3D8B}"/>
              </a:ext>
            </a:extLst>
          </p:cNvPr>
          <p:cNvSpPr/>
          <p:nvPr/>
        </p:nvSpPr>
        <p:spPr>
          <a:xfrm>
            <a:off x="1812902" y="2443332"/>
            <a:ext cx="2874935" cy="18799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2C0CCCC-1A88-4D11-BFE4-B33A8163280A}"/>
              </a:ext>
            </a:extLst>
          </p:cNvPr>
          <p:cNvSpPr/>
          <p:nvPr/>
        </p:nvSpPr>
        <p:spPr>
          <a:xfrm>
            <a:off x="3449900" y="688831"/>
            <a:ext cx="3138751" cy="10268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CB4099-3708-41EA-A655-F3E9FA3EDDC7}"/>
              </a:ext>
            </a:extLst>
          </p:cNvPr>
          <p:cNvSpPr/>
          <p:nvPr/>
        </p:nvSpPr>
        <p:spPr>
          <a:xfrm>
            <a:off x="7355346" y="2164209"/>
            <a:ext cx="1029708" cy="14089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600841"/>
      </p:ext>
    </p:extLst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8C137DD-3C56-4F04-8990-A74FA3845A4D}"/>
              </a:ext>
            </a:extLst>
          </p:cNvPr>
          <p:cNvSpPr/>
          <p:nvPr/>
        </p:nvSpPr>
        <p:spPr>
          <a:xfrm>
            <a:off x="1123905" y="1527222"/>
            <a:ext cx="2544622" cy="23645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338C598-5B51-4CCD-A741-916B0957179A}"/>
              </a:ext>
            </a:extLst>
          </p:cNvPr>
          <p:cNvSpPr/>
          <p:nvPr/>
        </p:nvSpPr>
        <p:spPr>
          <a:xfrm>
            <a:off x="4152974" y="2166389"/>
            <a:ext cx="2641205" cy="17764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060EDEB-335A-4822-89F6-FDE5C4970C3B}"/>
              </a:ext>
            </a:extLst>
          </p:cNvPr>
          <p:cNvSpPr/>
          <p:nvPr/>
        </p:nvSpPr>
        <p:spPr>
          <a:xfrm>
            <a:off x="7184324" y="1956218"/>
            <a:ext cx="1212416" cy="16276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7075222"/>
      </p:ext>
    </p:extLst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5A44A5-0D17-4DBF-984A-55D9D7B2FBBA}"/>
              </a:ext>
            </a:extLst>
          </p:cNvPr>
          <p:cNvSpPr/>
          <p:nvPr/>
        </p:nvSpPr>
        <p:spPr>
          <a:xfrm>
            <a:off x="1793810" y="2078629"/>
            <a:ext cx="2364058" cy="17835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2829E0-BC43-4F1C-87E7-128EA43C8A5B}"/>
              </a:ext>
            </a:extLst>
          </p:cNvPr>
          <p:cNvSpPr/>
          <p:nvPr/>
        </p:nvSpPr>
        <p:spPr>
          <a:xfrm>
            <a:off x="3408819" y="892861"/>
            <a:ext cx="3177416" cy="7218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762581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D48F42-1652-4714-B78B-DA28AA30E9DB}"/>
              </a:ext>
            </a:extLst>
          </p:cNvPr>
          <p:cNvSpPr/>
          <p:nvPr/>
        </p:nvSpPr>
        <p:spPr>
          <a:xfrm>
            <a:off x="1755949" y="2121750"/>
            <a:ext cx="2045099" cy="16288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49576-A975-4717-B7C1-F7546C80F7B5}"/>
              </a:ext>
            </a:extLst>
          </p:cNvPr>
          <p:cNvSpPr/>
          <p:nvPr/>
        </p:nvSpPr>
        <p:spPr>
          <a:xfrm>
            <a:off x="3159357" y="2513210"/>
            <a:ext cx="3181121" cy="12290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C57835-A089-46CF-9568-03DE175ADDDF}"/>
              </a:ext>
            </a:extLst>
          </p:cNvPr>
          <p:cNvSpPr/>
          <p:nvPr/>
        </p:nvSpPr>
        <p:spPr>
          <a:xfrm>
            <a:off x="8042882" y="1679665"/>
            <a:ext cx="1101118" cy="19189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9174217"/>
      </p:ext>
    </p:extLst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5144D5-ADF3-45BC-89D0-421D669F9316}"/>
              </a:ext>
            </a:extLst>
          </p:cNvPr>
          <p:cNvSpPr/>
          <p:nvPr/>
        </p:nvSpPr>
        <p:spPr>
          <a:xfrm>
            <a:off x="1826365" y="778016"/>
            <a:ext cx="1614636" cy="11112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9D0CC37-C30F-4BBD-A937-94719D282480}"/>
              </a:ext>
            </a:extLst>
          </p:cNvPr>
          <p:cNvSpPr/>
          <p:nvPr/>
        </p:nvSpPr>
        <p:spPr>
          <a:xfrm>
            <a:off x="3223113" y="1615375"/>
            <a:ext cx="2723933" cy="26628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9CB6F94-B23C-432C-A204-79B08BE09F76}"/>
              </a:ext>
            </a:extLst>
          </p:cNvPr>
          <p:cNvSpPr/>
          <p:nvPr/>
        </p:nvSpPr>
        <p:spPr>
          <a:xfrm>
            <a:off x="7092940" y="1750050"/>
            <a:ext cx="2051060" cy="26107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632176"/>
      </p:ext>
    </p:extLst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E0CE75-B8BA-4A18-A7C0-C53EAEBF84B1}"/>
              </a:ext>
            </a:extLst>
          </p:cNvPr>
          <p:cNvSpPr/>
          <p:nvPr/>
        </p:nvSpPr>
        <p:spPr>
          <a:xfrm>
            <a:off x="1357223" y="1860272"/>
            <a:ext cx="3090151" cy="20877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768784"/>
      </p:ext>
    </p:extLst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F1EE48-1013-425D-B90A-617DF5175409}"/>
              </a:ext>
            </a:extLst>
          </p:cNvPr>
          <p:cNvSpPr/>
          <p:nvPr/>
        </p:nvSpPr>
        <p:spPr>
          <a:xfrm>
            <a:off x="1646634" y="1239309"/>
            <a:ext cx="3208279" cy="13079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84BEED7-6ED6-4C51-A720-98B4C76ABF97}"/>
              </a:ext>
            </a:extLst>
          </p:cNvPr>
          <p:cNvSpPr/>
          <p:nvPr/>
        </p:nvSpPr>
        <p:spPr>
          <a:xfrm>
            <a:off x="3703416" y="1059847"/>
            <a:ext cx="1102819" cy="23019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8235572"/>
      </p:ext>
    </p:extLst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C9BB61-813C-41A7-88B5-B46199FF469A}"/>
              </a:ext>
            </a:extLst>
          </p:cNvPr>
          <p:cNvSpPr/>
          <p:nvPr/>
        </p:nvSpPr>
        <p:spPr>
          <a:xfrm>
            <a:off x="1070558" y="1210273"/>
            <a:ext cx="3039010" cy="18248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43799D3-2703-40BC-B3EE-F45A897712A2}"/>
              </a:ext>
            </a:extLst>
          </p:cNvPr>
          <p:cNvSpPr/>
          <p:nvPr/>
        </p:nvSpPr>
        <p:spPr>
          <a:xfrm>
            <a:off x="3515208" y="2149886"/>
            <a:ext cx="2996334" cy="16571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9625004"/>
      </p:ext>
    </p:extLst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C0FF5F-E07C-4817-BC68-94D6E42185C3}"/>
              </a:ext>
            </a:extLst>
          </p:cNvPr>
          <p:cNvSpPr/>
          <p:nvPr/>
        </p:nvSpPr>
        <p:spPr>
          <a:xfrm>
            <a:off x="1009935" y="2161949"/>
            <a:ext cx="2558071" cy="21800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2409F3-C1B4-466B-8FB2-3DE19594F789}"/>
              </a:ext>
            </a:extLst>
          </p:cNvPr>
          <p:cNvSpPr/>
          <p:nvPr/>
        </p:nvSpPr>
        <p:spPr>
          <a:xfrm>
            <a:off x="3419270" y="1735554"/>
            <a:ext cx="988325" cy="25962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1767599"/>
      </p:ext>
    </p:extLst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805406-389F-477A-9C19-A1CAE4F67F8D}"/>
              </a:ext>
            </a:extLst>
          </p:cNvPr>
          <p:cNvSpPr/>
          <p:nvPr/>
        </p:nvSpPr>
        <p:spPr>
          <a:xfrm>
            <a:off x="1077523" y="2622713"/>
            <a:ext cx="1639999" cy="2024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F2034-6C5F-46CA-97E9-382336ACC0C8}"/>
              </a:ext>
            </a:extLst>
          </p:cNvPr>
          <p:cNvSpPr/>
          <p:nvPr/>
        </p:nvSpPr>
        <p:spPr>
          <a:xfrm>
            <a:off x="3429245" y="748287"/>
            <a:ext cx="1110814" cy="22024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41834"/>
      </p:ext>
    </p:extLst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904AA5-0E1D-419A-BDBB-9A4A35BC8B71}"/>
              </a:ext>
            </a:extLst>
          </p:cNvPr>
          <p:cNvSpPr/>
          <p:nvPr/>
        </p:nvSpPr>
        <p:spPr>
          <a:xfrm>
            <a:off x="1012428" y="2408038"/>
            <a:ext cx="1854127" cy="2257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BB2D64-828B-4435-91FC-3938473EFB28}"/>
              </a:ext>
            </a:extLst>
          </p:cNvPr>
          <p:cNvSpPr/>
          <p:nvPr/>
        </p:nvSpPr>
        <p:spPr>
          <a:xfrm>
            <a:off x="2892188" y="825228"/>
            <a:ext cx="1688079" cy="20267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BA92F33-81C2-494B-9405-81498D26266A}"/>
              </a:ext>
            </a:extLst>
          </p:cNvPr>
          <p:cNvSpPr/>
          <p:nvPr/>
        </p:nvSpPr>
        <p:spPr>
          <a:xfrm>
            <a:off x="7179418" y="2206299"/>
            <a:ext cx="1945866" cy="8787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003103"/>
      </p:ext>
    </p:extLst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051C4E-2F05-41CF-91A4-495D5D97C1FA}"/>
              </a:ext>
            </a:extLst>
          </p:cNvPr>
          <p:cNvSpPr/>
          <p:nvPr/>
        </p:nvSpPr>
        <p:spPr>
          <a:xfrm>
            <a:off x="1058333" y="1946952"/>
            <a:ext cx="2621513" cy="2545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F2583B-26BE-4A5A-8F52-0662ECB85818}"/>
              </a:ext>
            </a:extLst>
          </p:cNvPr>
          <p:cNvSpPr/>
          <p:nvPr/>
        </p:nvSpPr>
        <p:spPr>
          <a:xfrm>
            <a:off x="4215807" y="1147636"/>
            <a:ext cx="3537151" cy="17825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407704-E386-41F1-90F6-79A2550AF774}"/>
              </a:ext>
            </a:extLst>
          </p:cNvPr>
          <p:cNvSpPr/>
          <p:nvPr/>
        </p:nvSpPr>
        <p:spPr>
          <a:xfrm>
            <a:off x="7094077" y="2344375"/>
            <a:ext cx="2049923" cy="1362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3388785"/>
      </p:ext>
    </p:extLst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FFF94F-7562-486B-B0C1-4D89AE07A7A2}"/>
              </a:ext>
            </a:extLst>
          </p:cNvPr>
          <p:cNvSpPr/>
          <p:nvPr/>
        </p:nvSpPr>
        <p:spPr>
          <a:xfrm>
            <a:off x="916162" y="1760379"/>
            <a:ext cx="2052571" cy="13915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598FD8-7ABA-4CC4-8820-6831101148BB}"/>
              </a:ext>
            </a:extLst>
          </p:cNvPr>
          <p:cNvSpPr/>
          <p:nvPr/>
        </p:nvSpPr>
        <p:spPr>
          <a:xfrm>
            <a:off x="3960895" y="1153854"/>
            <a:ext cx="2882045" cy="22605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DFA417-A06F-4826-8CE9-D88287503241}"/>
              </a:ext>
            </a:extLst>
          </p:cNvPr>
          <p:cNvSpPr/>
          <p:nvPr/>
        </p:nvSpPr>
        <p:spPr>
          <a:xfrm>
            <a:off x="7454156" y="2103163"/>
            <a:ext cx="1689844" cy="23675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2307605"/>
      </p:ext>
    </p:extLst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2EFFA5-EBBD-4945-92A4-F81CABB754E1}"/>
              </a:ext>
            </a:extLst>
          </p:cNvPr>
          <p:cNvSpPr/>
          <p:nvPr/>
        </p:nvSpPr>
        <p:spPr>
          <a:xfrm>
            <a:off x="970134" y="2645682"/>
            <a:ext cx="3307659" cy="11995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CAA34B-6E90-4FA3-89D8-2DCD9749B2DD}"/>
              </a:ext>
            </a:extLst>
          </p:cNvPr>
          <p:cNvSpPr/>
          <p:nvPr/>
        </p:nvSpPr>
        <p:spPr>
          <a:xfrm>
            <a:off x="3307110" y="1435194"/>
            <a:ext cx="3357204" cy="21909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D79675-9A26-40AE-8EC2-37843A5DC9F2}"/>
              </a:ext>
            </a:extLst>
          </p:cNvPr>
          <p:cNvSpPr/>
          <p:nvPr/>
        </p:nvSpPr>
        <p:spPr>
          <a:xfrm>
            <a:off x="7009340" y="1771085"/>
            <a:ext cx="1889397" cy="14075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610430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D79E3D-1305-4FA0-A879-297F7AEF57A4}"/>
              </a:ext>
            </a:extLst>
          </p:cNvPr>
          <p:cNvSpPr/>
          <p:nvPr/>
        </p:nvSpPr>
        <p:spPr>
          <a:xfrm>
            <a:off x="1408235" y="2661803"/>
            <a:ext cx="1935601" cy="12998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716379-356B-432E-88C6-E9034B7C0AEE}"/>
              </a:ext>
            </a:extLst>
          </p:cNvPr>
          <p:cNvSpPr/>
          <p:nvPr/>
        </p:nvSpPr>
        <p:spPr>
          <a:xfrm>
            <a:off x="4505222" y="2278582"/>
            <a:ext cx="3468598" cy="13189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4743079"/>
      </p:ext>
    </p:extLst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0DDB8A-11A8-4A07-9179-F502B1892A96}"/>
              </a:ext>
            </a:extLst>
          </p:cNvPr>
          <p:cNvSpPr/>
          <p:nvPr/>
        </p:nvSpPr>
        <p:spPr>
          <a:xfrm>
            <a:off x="1090184" y="1430200"/>
            <a:ext cx="2351562" cy="1359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C3E8E-7A52-4CE4-A439-DD8A780DFB92}"/>
              </a:ext>
            </a:extLst>
          </p:cNvPr>
          <p:cNvSpPr/>
          <p:nvPr/>
        </p:nvSpPr>
        <p:spPr>
          <a:xfrm>
            <a:off x="4275906" y="923578"/>
            <a:ext cx="1402867" cy="25584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82E261-C912-4F37-A182-7488DBE9732F}"/>
              </a:ext>
            </a:extLst>
          </p:cNvPr>
          <p:cNvSpPr/>
          <p:nvPr/>
        </p:nvSpPr>
        <p:spPr>
          <a:xfrm>
            <a:off x="7733044" y="1062751"/>
            <a:ext cx="1410956" cy="22810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2111388"/>
      </p:ext>
    </p:extLst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15C10C-1899-4E81-A60B-826164F46D8E}"/>
              </a:ext>
            </a:extLst>
          </p:cNvPr>
          <p:cNvSpPr/>
          <p:nvPr/>
        </p:nvSpPr>
        <p:spPr>
          <a:xfrm>
            <a:off x="1200988" y="2379172"/>
            <a:ext cx="2825398" cy="20645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9FA400-424C-4929-90F4-546F62A28637}"/>
              </a:ext>
            </a:extLst>
          </p:cNvPr>
          <p:cNvSpPr/>
          <p:nvPr/>
        </p:nvSpPr>
        <p:spPr>
          <a:xfrm>
            <a:off x="4031433" y="1899349"/>
            <a:ext cx="2993141" cy="19793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768498"/>
      </p:ext>
    </p:extLst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15031F-6960-4BAC-9E43-56ED174C1EC5}"/>
              </a:ext>
            </a:extLst>
          </p:cNvPr>
          <p:cNvSpPr/>
          <p:nvPr/>
        </p:nvSpPr>
        <p:spPr>
          <a:xfrm>
            <a:off x="1287315" y="740721"/>
            <a:ext cx="2204466" cy="22368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CFDE09-550C-4D21-855D-69FFF4C8C007}"/>
              </a:ext>
            </a:extLst>
          </p:cNvPr>
          <p:cNvSpPr/>
          <p:nvPr/>
        </p:nvSpPr>
        <p:spPr>
          <a:xfrm>
            <a:off x="3764643" y="917264"/>
            <a:ext cx="1003320" cy="7928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939241"/>
      </p:ext>
    </p:extLst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81295C-A7EA-4FC0-8980-A727B43EB124}"/>
              </a:ext>
            </a:extLst>
          </p:cNvPr>
          <p:cNvSpPr/>
          <p:nvPr/>
        </p:nvSpPr>
        <p:spPr>
          <a:xfrm>
            <a:off x="1157147" y="2405912"/>
            <a:ext cx="2327688" cy="15784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ADB579-B081-4997-8F98-939A9C466A0C}"/>
              </a:ext>
            </a:extLst>
          </p:cNvPr>
          <p:cNvSpPr/>
          <p:nvPr/>
        </p:nvSpPr>
        <p:spPr>
          <a:xfrm>
            <a:off x="3911328" y="2581421"/>
            <a:ext cx="2792873" cy="16060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2527218"/>
      </p:ext>
    </p:extLst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9DE97F-8D61-4E9A-BFE8-F4783939BE6E}"/>
              </a:ext>
            </a:extLst>
          </p:cNvPr>
          <p:cNvSpPr/>
          <p:nvPr/>
        </p:nvSpPr>
        <p:spPr>
          <a:xfrm>
            <a:off x="1315231" y="1121365"/>
            <a:ext cx="2159017" cy="7424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B27BE3-5DBA-4FAA-A8A4-D101389CFDFD}"/>
              </a:ext>
            </a:extLst>
          </p:cNvPr>
          <p:cNvSpPr/>
          <p:nvPr/>
        </p:nvSpPr>
        <p:spPr>
          <a:xfrm>
            <a:off x="3177267" y="1998676"/>
            <a:ext cx="2351044" cy="18385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773976"/>
      </p:ext>
    </p:extLst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B4DCCB-CA55-403F-9B91-E1E86DCA6272}"/>
              </a:ext>
            </a:extLst>
          </p:cNvPr>
          <p:cNvSpPr/>
          <p:nvPr/>
        </p:nvSpPr>
        <p:spPr>
          <a:xfrm>
            <a:off x="1254384" y="2571187"/>
            <a:ext cx="1224523" cy="25167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A47496-8BFC-425E-9308-68A00AAE3B1B}"/>
              </a:ext>
            </a:extLst>
          </p:cNvPr>
          <p:cNvSpPr/>
          <p:nvPr/>
        </p:nvSpPr>
        <p:spPr>
          <a:xfrm>
            <a:off x="3535559" y="2694106"/>
            <a:ext cx="2888460" cy="23538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0C6494-4513-4CB8-B4ED-8B6FBD64067D}"/>
              </a:ext>
            </a:extLst>
          </p:cNvPr>
          <p:cNvSpPr/>
          <p:nvPr/>
        </p:nvSpPr>
        <p:spPr>
          <a:xfrm>
            <a:off x="7090747" y="1922887"/>
            <a:ext cx="2053253" cy="19481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8524494"/>
      </p:ext>
    </p:extLst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F4C843-CC1B-404C-9461-57218B691160}"/>
              </a:ext>
            </a:extLst>
          </p:cNvPr>
          <p:cNvSpPr/>
          <p:nvPr/>
        </p:nvSpPr>
        <p:spPr>
          <a:xfrm>
            <a:off x="1406962" y="1930855"/>
            <a:ext cx="3287416" cy="12795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5067966"/>
      </p:ext>
    </p:extLst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73872B-1943-44A2-89FE-45558CF6BAC7}"/>
              </a:ext>
            </a:extLst>
          </p:cNvPr>
          <p:cNvSpPr/>
          <p:nvPr/>
        </p:nvSpPr>
        <p:spPr>
          <a:xfrm>
            <a:off x="1660012" y="1058911"/>
            <a:ext cx="2621900" cy="13376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719A37-798E-430E-83D5-56AEDD53F1C5}"/>
              </a:ext>
            </a:extLst>
          </p:cNvPr>
          <p:cNvSpPr/>
          <p:nvPr/>
        </p:nvSpPr>
        <p:spPr>
          <a:xfrm>
            <a:off x="3082661" y="2213818"/>
            <a:ext cx="3112923" cy="26711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90C33A3-E16F-4252-A1FE-2B3D2FF26639}"/>
              </a:ext>
            </a:extLst>
          </p:cNvPr>
          <p:cNvSpPr/>
          <p:nvPr/>
        </p:nvSpPr>
        <p:spPr>
          <a:xfrm>
            <a:off x="7476369" y="2032711"/>
            <a:ext cx="1117635" cy="20156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224578"/>
      </p:ext>
    </p:extLst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2090C3-20C4-441B-9CAD-F94138B4CFD0}"/>
              </a:ext>
            </a:extLst>
          </p:cNvPr>
          <p:cNvSpPr/>
          <p:nvPr/>
        </p:nvSpPr>
        <p:spPr>
          <a:xfrm>
            <a:off x="1437890" y="1427257"/>
            <a:ext cx="2680232" cy="16848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2758CE-B062-4A5F-9AFD-66B6F5340355}"/>
              </a:ext>
            </a:extLst>
          </p:cNvPr>
          <p:cNvSpPr/>
          <p:nvPr/>
        </p:nvSpPr>
        <p:spPr>
          <a:xfrm>
            <a:off x="3955797" y="1089832"/>
            <a:ext cx="2467324" cy="25176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4F1B0D5-F3B0-4456-B7EB-9AD80D15DABA}"/>
              </a:ext>
            </a:extLst>
          </p:cNvPr>
          <p:cNvSpPr/>
          <p:nvPr/>
        </p:nvSpPr>
        <p:spPr>
          <a:xfrm>
            <a:off x="7995424" y="707940"/>
            <a:ext cx="1148576" cy="12645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513940"/>
      </p:ext>
    </p:extLst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56975C-A6B1-4B0A-BAB8-782BBFD76B86}"/>
              </a:ext>
            </a:extLst>
          </p:cNvPr>
          <p:cNvSpPr/>
          <p:nvPr/>
        </p:nvSpPr>
        <p:spPr>
          <a:xfrm>
            <a:off x="1074391" y="799106"/>
            <a:ext cx="2351088" cy="7398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9547A2-9877-4453-9704-5BB818FF6FCC}"/>
              </a:ext>
            </a:extLst>
          </p:cNvPr>
          <p:cNvSpPr/>
          <p:nvPr/>
        </p:nvSpPr>
        <p:spPr>
          <a:xfrm>
            <a:off x="4329874" y="2393848"/>
            <a:ext cx="1624226" cy="16714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0656519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0B3E01-FE8F-47E3-B3F3-839010143298}"/>
              </a:ext>
            </a:extLst>
          </p:cNvPr>
          <p:cNvSpPr/>
          <p:nvPr/>
        </p:nvSpPr>
        <p:spPr>
          <a:xfrm>
            <a:off x="1220247" y="1728196"/>
            <a:ext cx="950465" cy="7389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D06A9B-4DD5-4EBC-BD79-276547ABB844}"/>
              </a:ext>
            </a:extLst>
          </p:cNvPr>
          <p:cNvSpPr/>
          <p:nvPr/>
        </p:nvSpPr>
        <p:spPr>
          <a:xfrm>
            <a:off x="3099234" y="2455234"/>
            <a:ext cx="1938922" cy="2473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D9A0F39-595B-425D-A80E-93A89E967D75}"/>
              </a:ext>
            </a:extLst>
          </p:cNvPr>
          <p:cNvSpPr/>
          <p:nvPr/>
        </p:nvSpPr>
        <p:spPr>
          <a:xfrm>
            <a:off x="7533770" y="1016516"/>
            <a:ext cx="1610230" cy="16807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00073"/>
      </p:ext>
    </p:extLst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E6842C-1F92-4562-A231-B299A46E25E8}"/>
              </a:ext>
            </a:extLst>
          </p:cNvPr>
          <p:cNvSpPr/>
          <p:nvPr/>
        </p:nvSpPr>
        <p:spPr>
          <a:xfrm>
            <a:off x="1277535" y="1150497"/>
            <a:ext cx="1222034" cy="14649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092478"/>
      </p:ext>
    </p:extLst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8C9057-DE87-46E3-A95A-8CE1E0F64919}"/>
              </a:ext>
            </a:extLst>
          </p:cNvPr>
          <p:cNvSpPr/>
          <p:nvPr/>
        </p:nvSpPr>
        <p:spPr>
          <a:xfrm>
            <a:off x="938046" y="2720919"/>
            <a:ext cx="1534009" cy="19542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415227-8B49-4565-9647-66B816A89A65}"/>
              </a:ext>
            </a:extLst>
          </p:cNvPr>
          <p:cNvSpPr/>
          <p:nvPr/>
        </p:nvSpPr>
        <p:spPr>
          <a:xfrm>
            <a:off x="4139259" y="2470763"/>
            <a:ext cx="3377413" cy="24531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4082082"/>
      </p:ext>
    </p:extLst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554A24-0868-4957-8988-4B7909F78759}"/>
              </a:ext>
            </a:extLst>
          </p:cNvPr>
          <p:cNvSpPr/>
          <p:nvPr/>
        </p:nvSpPr>
        <p:spPr>
          <a:xfrm>
            <a:off x="1313893" y="2364229"/>
            <a:ext cx="2246725" cy="19037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8F7017-2A96-4F5E-816F-EE35A4AAA060}"/>
              </a:ext>
            </a:extLst>
          </p:cNvPr>
          <p:cNvSpPr/>
          <p:nvPr/>
        </p:nvSpPr>
        <p:spPr>
          <a:xfrm>
            <a:off x="3588691" y="2616261"/>
            <a:ext cx="1945156" cy="25346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751825"/>
      </p:ext>
    </p:extLst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F39823D-1D8E-4C71-9956-28FBBD460A3D}"/>
              </a:ext>
            </a:extLst>
          </p:cNvPr>
          <p:cNvSpPr/>
          <p:nvPr/>
        </p:nvSpPr>
        <p:spPr>
          <a:xfrm>
            <a:off x="1326580" y="979917"/>
            <a:ext cx="1034127" cy="25985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E6E14D-290A-44AE-9556-38ED7CB295EA}"/>
              </a:ext>
            </a:extLst>
          </p:cNvPr>
          <p:cNvSpPr/>
          <p:nvPr/>
        </p:nvSpPr>
        <p:spPr>
          <a:xfrm>
            <a:off x="4552065" y="1478320"/>
            <a:ext cx="2317996" cy="20150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EABF7BB-478B-4CC1-B68A-7C972EAB4748}"/>
              </a:ext>
            </a:extLst>
          </p:cNvPr>
          <p:cNvSpPr/>
          <p:nvPr/>
        </p:nvSpPr>
        <p:spPr>
          <a:xfrm>
            <a:off x="7980708" y="1065408"/>
            <a:ext cx="1163292" cy="13203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2117026"/>
      </p:ext>
    </p:extLst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4AC9E1-5F30-46C9-A9F4-A7A796CBD7F9}"/>
              </a:ext>
            </a:extLst>
          </p:cNvPr>
          <p:cNvSpPr/>
          <p:nvPr/>
        </p:nvSpPr>
        <p:spPr>
          <a:xfrm>
            <a:off x="1099423" y="1550643"/>
            <a:ext cx="2319506" cy="10282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348233"/>
      </p:ext>
    </p:extLst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180E06-94B4-40F7-888F-C0D42EF493FC}"/>
              </a:ext>
            </a:extLst>
          </p:cNvPr>
          <p:cNvSpPr/>
          <p:nvPr/>
        </p:nvSpPr>
        <p:spPr>
          <a:xfrm>
            <a:off x="1235248" y="1397328"/>
            <a:ext cx="3535458" cy="19942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938DBC-2230-4846-8715-B71B4C0B9142}"/>
              </a:ext>
            </a:extLst>
          </p:cNvPr>
          <p:cNvSpPr/>
          <p:nvPr/>
        </p:nvSpPr>
        <p:spPr>
          <a:xfrm>
            <a:off x="4090986" y="2144912"/>
            <a:ext cx="3426095" cy="16732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31085"/>
      </p:ext>
    </p:extLst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6D55A08-64CB-4451-880D-7928623FCB86}"/>
              </a:ext>
            </a:extLst>
          </p:cNvPr>
          <p:cNvSpPr/>
          <p:nvPr/>
        </p:nvSpPr>
        <p:spPr>
          <a:xfrm>
            <a:off x="1106708" y="1807406"/>
            <a:ext cx="3219500" cy="16843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A5BF7B-66C6-4DC3-A38E-EAF7C5115DF1}"/>
              </a:ext>
            </a:extLst>
          </p:cNvPr>
          <p:cNvSpPr/>
          <p:nvPr/>
        </p:nvSpPr>
        <p:spPr>
          <a:xfrm>
            <a:off x="3787884" y="2312830"/>
            <a:ext cx="1658074" cy="1348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1131738"/>
      </p:ext>
    </p:extLst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9B65F4-B6A7-4947-980D-69C3EEBBF137}"/>
              </a:ext>
            </a:extLst>
          </p:cNvPr>
          <p:cNvSpPr/>
          <p:nvPr/>
        </p:nvSpPr>
        <p:spPr>
          <a:xfrm>
            <a:off x="1139075" y="1574519"/>
            <a:ext cx="1801418" cy="8900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0506742"/>
      </p:ext>
    </p:extLst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B44BBC-E74A-4FBD-9135-96F2674AB79C}"/>
              </a:ext>
            </a:extLst>
          </p:cNvPr>
          <p:cNvSpPr/>
          <p:nvPr/>
        </p:nvSpPr>
        <p:spPr>
          <a:xfrm>
            <a:off x="990654" y="2113074"/>
            <a:ext cx="2892472" cy="20171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7599982-B94D-437F-90D0-01ECE53CAE55}"/>
              </a:ext>
            </a:extLst>
          </p:cNvPr>
          <p:cNvSpPr/>
          <p:nvPr/>
        </p:nvSpPr>
        <p:spPr>
          <a:xfrm>
            <a:off x="4563360" y="768697"/>
            <a:ext cx="3243649" cy="12911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CF5C78-22E8-4A47-89F3-8E44CAFF9A5C}"/>
              </a:ext>
            </a:extLst>
          </p:cNvPr>
          <p:cNvSpPr/>
          <p:nvPr/>
        </p:nvSpPr>
        <p:spPr>
          <a:xfrm>
            <a:off x="7785891" y="1344903"/>
            <a:ext cx="1358109" cy="13034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8941608"/>
      </p:ext>
    </p:extLst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9B5BCE-6289-429D-9E5E-2FF447992D23}"/>
              </a:ext>
            </a:extLst>
          </p:cNvPr>
          <p:cNvSpPr/>
          <p:nvPr/>
        </p:nvSpPr>
        <p:spPr>
          <a:xfrm>
            <a:off x="1137664" y="1601502"/>
            <a:ext cx="2043473" cy="23563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DCBFDB-A1AF-42B0-91CE-3D3594C48B57}"/>
              </a:ext>
            </a:extLst>
          </p:cNvPr>
          <p:cNvSpPr/>
          <p:nvPr/>
        </p:nvSpPr>
        <p:spPr>
          <a:xfrm>
            <a:off x="4404433" y="2384391"/>
            <a:ext cx="1502620" cy="20050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AB9DB59-4FA5-45EA-ABD8-3FF536C59694}"/>
              </a:ext>
            </a:extLst>
          </p:cNvPr>
          <p:cNvSpPr/>
          <p:nvPr/>
        </p:nvSpPr>
        <p:spPr>
          <a:xfrm>
            <a:off x="7962649" y="1449701"/>
            <a:ext cx="1181351" cy="10651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0896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710FC1-6C3E-47BC-80E1-99012137396D}"/>
              </a:ext>
            </a:extLst>
          </p:cNvPr>
          <p:cNvSpPr/>
          <p:nvPr/>
        </p:nvSpPr>
        <p:spPr>
          <a:xfrm>
            <a:off x="1098732" y="2526206"/>
            <a:ext cx="1277254" cy="22436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0468928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E0F2E0-2D58-45C0-8E28-040D4B1B2C34}"/>
              </a:ext>
            </a:extLst>
          </p:cNvPr>
          <p:cNvSpPr/>
          <p:nvPr/>
        </p:nvSpPr>
        <p:spPr>
          <a:xfrm>
            <a:off x="1544183" y="1062489"/>
            <a:ext cx="2808263" cy="1817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A977CF-670E-4067-B7C9-51E2E48190DD}"/>
              </a:ext>
            </a:extLst>
          </p:cNvPr>
          <p:cNvSpPr/>
          <p:nvPr/>
        </p:nvSpPr>
        <p:spPr>
          <a:xfrm>
            <a:off x="4515477" y="1130405"/>
            <a:ext cx="1023772" cy="22288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E9AF30C-9F78-4A56-9F9F-B38BEC8B6EDF}"/>
              </a:ext>
            </a:extLst>
          </p:cNvPr>
          <p:cNvSpPr/>
          <p:nvPr/>
        </p:nvSpPr>
        <p:spPr>
          <a:xfrm>
            <a:off x="7873992" y="931610"/>
            <a:ext cx="1270008" cy="2213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731318"/>
      </p:ext>
    </p:extLst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5B4E18-D1E5-4E65-8E91-F50EDFC3F907}"/>
              </a:ext>
            </a:extLst>
          </p:cNvPr>
          <p:cNvSpPr/>
          <p:nvPr/>
        </p:nvSpPr>
        <p:spPr>
          <a:xfrm>
            <a:off x="1826217" y="902042"/>
            <a:ext cx="1917697" cy="23460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22821B-4372-46CB-9A65-3EAD2CF4EA4B}"/>
              </a:ext>
            </a:extLst>
          </p:cNvPr>
          <p:cNvSpPr/>
          <p:nvPr/>
        </p:nvSpPr>
        <p:spPr>
          <a:xfrm>
            <a:off x="2857169" y="2082299"/>
            <a:ext cx="1646896" cy="205056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00129"/>
      </p:ext>
    </p:extLst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9E4E4E-81FF-48FB-A6E2-A95419D003BC}"/>
              </a:ext>
            </a:extLst>
          </p:cNvPr>
          <p:cNvSpPr/>
          <p:nvPr/>
        </p:nvSpPr>
        <p:spPr>
          <a:xfrm>
            <a:off x="955593" y="1063788"/>
            <a:ext cx="1691297" cy="2504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6586160"/>
      </p:ext>
    </p:extLst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051FCE-532B-4001-942F-AFAC6C29C1C4}"/>
              </a:ext>
            </a:extLst>
          </p:cNvPr>
          <p:cNvSpPr/>
          <p:nvPr/>
        </p:nvSpPr>
        <p:spPr>
          <a:xfrm>
            <a:off x="1554227" y="2351131"/>
            <a:ext cx="2355738" cy="15280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5653417"/>
      </p:ext>
    </p:extLst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E05726-CE27-45EF-8290-2610EA2A2421}"/>
              </a:ext>
            </a:extLst>
          </p:cNvPr>
          <p:cNvSpPr/>
          <p:nvPr/>
        </p:nvSpPr>
        <p:spPr>
          <a:xfrm>
            <a:off x="1185676" y="2631330"/>
            <a:ext cx="3597816" cy="22293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D52E74-4F4F-4C4D-A642-22C38A7AE27A}"/>
              </a:ext>
            </a:extLst>
          </p:cNvPr>
          <p:cNvSpPr/>
          <p:nvPr/>
        </p:nvSpPr>
        <p:spPr>
          <a:xfrm>
            <a:off x="3448645" y="1896790"/>
            <a:ext cx="2590527" cy="26658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079295"/>
      </p:ext>
    </p:extLst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D06502-F979-4CFB-A533-EA1CDB0A9CE6}"/>
              </a:ext>
            </a:extLst>
          </p:cNvPr>
          <p:cNvSpPr/>
          <p:nvPr/>
        </p:nvSpPr>
        <p:spPr>
          <a:xfrm>
            <a:off x="1271001" y="1061711"/>
            <a:ext cx="1434584" cy="228643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250630"/>
      </p:ext>
    </p:extLst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87CC108-AB62-4C78-B5FE-5DD724B76D57}"/>
              </a:ext>
            </a:extLst>
          </p:cNvPr>
          <p:cNvSpPr/>
          <p:nvPr/>
        </p:nvSpPr>
        <p:spPr>
          <a:xfrm>
            <a:off x="1342957" y="1024359"/>
            <a:ext cx="1779289" cy="20394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9097470"/>
      </p:ext>
    </p:extLst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6AA600-B5DF-48C1-A882-D2D4A384FCF8}"/>
              </a:ext>
            </a:extLst>
          </p:cNvPr>
          <p:cNvSpPr/>
          <p:nvPr/>
        </p:nvSpPr>
        <p:spPr>
          <a:xfrm>
            <a:off x="1582585" y="1456151"/>
            <a:ext cx="932953" cy="13859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70860"/>
      </p:ext>
    </p:extLst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ED7DE9-F3A5-47D3-A66E-F5C5DCD4CB4A}"/>
              </a:ext>
            </a:extLst>
          </p:cNvPr>
          <p:cNvSpPr/>
          <p:nvPr/>
        </p:nvSpPr>
        <p:spPr>
          <a:xfrm>
            <a:off x="1624419" y="2175237"/>
            <a:ext cx="3110819" cy="17877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C20036-A7A0-4397-A35A-F31166CE0F6A}"/>
              </a:ext>
            </a:extLst>
          </p:cNvPr>
          <p:cNvSpPr/>
          <p:nvPr/>
        </p:nvSpPr>
        <p:spPr>
          <a:xfrm>
            <a:off x="3149813" y="1749138"/>
            <a:ext cx="1919512" cy="24838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E274A9-CC10-48A4-AD9E-93FFDBC0AAFC}"/>
              </a:ext>
            </a:extLst>
          </p:cNvPr>
          <p:cNvSpPr/>
          <p:nvPr/>
        </p:nvSpPr>
        <p:spPr>
          <a:xfrm>
            <a:off x="7295054" y="877106"/>
            <a:ext cx="1848946" cy="13803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4873018"/>
      </p:ext>
    </p:extLst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1E8AD7-22CC-44A9-950E-644558F75C8C}"/>
              </a:ext>
            </a:extLst>
          </p:cNvPr>
          <p:cNvSpPr/>
          <p:nvPr/>
        </p:nvSpPr>
        <p:spPr>
          <a:xfrm>
            <a:off x="1473306" y="1138487"/>
            <a:ext cx="1439049" cy="10221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72D9968-7BBB-4F51-A259-A0D4E763B39C}"/>
              </a:ext>
            </a:extLst>
          </p:cNvPr>
          <p:cNvSpPr/>
          <p:nvPr/>
        </p:nvSpPr>
        <p:spPr>
          <a:xfrm>
            <a:off x="3157433" y="1325867"/>
            <a:ext cx="1071915" cy="129290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A69C9E-007B-4B5E-A3E6-74850111019E}"/>
              </a:ext>
            </a:extLst>
          </p:cNvPr>
          <p:cNvSpPr/>
          <p:nvPr/>
        </p:nvSpPr>
        <p:spPr>
          <a:xfrm>
            <a:off x="7841919" y="842095"/>
            <a:ext cx="1302081" cy="8198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958040"/>
      </p:ext>
    </p:extLst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F73321-DC7A-49B4-B28F-83844AE56BD0}"/>
              </a:ext>
            </a:extLst>
          </p:cNvPr>
          <p:cNvSpPr/>
          <p:nvPr/>
        </p:nvSpPr>
        <p:spPr>
          <a:xfrm>
            <a:off x="1469975" y="1758815"/>
            <a:ext cx="1514083" cy="15511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4BD915A-D238-4823-96CB-22000330351E}"/>
              </a:ext>
            </a:extLst>
          </p:cNvPr>
          <p:cNvSpPr/>
          <p:nvPr/>
        </p:nvSpPr>
        <p:spPr>
          <a:xfrm>
            <a:off x="2945206" y="902762"/>
            <a:ext cx="1996866" cy="10103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B420E1-0BB2-4774-80EC-2575CD5921A8}"/>
              </a:ext>
            </a:extLst>
          </p:cNvPr>
          <p:cNvSpPr/>
          <p:nvPr/>
        </p:nvSpPr>
        <p:spPr>
          <a:xfrm>
            <a:off x="8193660" y="1252263"/>
            <a:ext cx="950340" cy="26996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96885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419BBE-12F9-4081-81B5-4DCF9014A5D7}"/>
              </a:ext>
            </a:extLst>
          </p:cNvPr>
          <p:cNvSpPr/>
          <p:nvPr/>
        </p:nvSpPr>
        <p:spPr>
          <a:xfrm>
            <a:off x="932113" y="798858"/>
            <a:ext cx="2519317" cy="11851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2C3774-0C06-4F5C-A4B2-234E2EEFF08C}"/>
              </a:ext>
            </a:extLst>
          </p:cNvPr>
          <p:cNvSpPr/>
          <p:nvPr/>
        </p:nvSpPr>
        <p:spPr>
          <a:xfrm>
            <a:off x="2966935" y="845139"/>
            <a:ext cx="1675646" cy="1354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956D30-DF2F-4151-B947-1FCD83A58C93}"/>
              </a:ext>
            </a:extLst>
          </p:cNvPr>
          <p:cNvSpPr/>
          <p:nvPr/>
        </p:nvSpPr>
        <p:spPr>
          <a:xfrm>
            <a:off x="7987019" y="1848536"/>
            <a:ext cx="1156981" cy="16074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4940527"/>
      </p:ext>
    </p:extLst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E7FFB9-6C14-47F0-9A5C-36FA6D4DBCC3}"/>
              </a:ext>
            </a:extLst>
          </p:cNvPr>
          <p:cNvSpPr/>
          <p:nvPr/>
        </p:nvSpPr>
        <p:spPr>
          <a:xfrm>
            <a:off x="1127392" y="947986"/>
            <a:ext cx="1927185" cy="11609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D89948-976D-404C-BC54-CA5C0C752F65}"/>
              </a:ext>
            </a:extLst>
          </p:cNvPr>
          <p:cNvSpPr/>
          <p:nvPr/>
        </p:nvSpPr>
        <p:spPr>
          <a:xfrm>
            <a:off x="3878509" y="1550264"/>
            <a:ext cx="2397836" cy="14698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7113180"/>
      </p:ext>
    </p:extLst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D9BA6E7-5E27-4074-9B7D-DCE5AF0C324A}"/>
              </a:ext>
            </a:extLst>
          </p:cNvPr>
          <p:cNvSpPr/>
          <p:nvPr/>
        </p:nvSpPr>
        <p:spPr>
          <a:xfrm>
            <a:off x="959710" y="2119702"/>
            <a:ext cx="2007645" cy="13038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089971"/>
      </p:ext>
    </p:extLst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EBFCA0-A619-4A7B-A835-EAB57F160597}"/>
              </a:ext>
            </a:extLst>
          </p:cNvPr>
          <p:cNvSpPr/>
          <p:nvPr/>
        </p:nvSpPr>
        <p:spPr>
          <a:xfrm>
            <a:off x="1552467" y="2245378"/>
            <a:ext cx="1387928" cy="9143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254758"/>
      </p:ext>
    </p:extLst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EB443A-7DD0-4851-B3A9-51197876CD56}"/>
              </a:ext>
            </a:extLst>
          </p:cNvPr>
          <p:cNvSpPr/>
          <p:nvPr/>
        </p:nvSpPr>
        <p:spPr>
          <a:xfrm>
            <a:off x="1267766" y="819512"/>
            <a:ext cx="1206427" cy="11163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773A44E-5CDD-410C-8E52-C403A58868B2}"/>
              </a:ext>
            </a:extLst>
          </p:cNvPr>
          <p:cNvSpPr/>
          <p:nvPr/>
        </p:nvSpPr>
        <p:spPr>
          <a:xfrm>
            <a:off x="3582872" y="1354268"/>
            <a:ext cx="1608887" cy="22391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1977371"/>
      </p:ext>
    </p:extLst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79DA2CC-E1E7-4B54-A5CA-C63341C69EEF}"/>
              </a:ext>
            </a:extLst>
          </p:cNvPr>
          <p:cNvSpPr/>
          <p:nvPr/>
        </p:nvSpPr>
        <p:spPr>
          <a:xfrm>
            <a:off x="1274471" y="2441508"/>
            <a:ext cx="2676468" cy="12816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A33B45-B2D2-4E3E-A465-6D3FB33C8F70}"/>
              </a:ext>
            </a:extLst>
          </p:cNvPr>
          <p:cNvSpPr/>
          <p:nvPr/>
        </p:nvSpPr>
        <p:spPr>
          <a:xfrm>
            <a:off x="4229348" y="1477961"/>
            <a:ext cx="1798248" cy="26502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557317"/>
      </p:ext>
    </p:extLst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CCA058-8C8E-4055-96D4-176007F03502}"/>
              </a:ext>
            </a:extLst>
          </p:cNvPr>
          <p:cNvSpPr/>
          <p:nvPr/>
        </p:nvSpPr>
        <p:spPr>
          <a:xfrm>
            <a:off x="936617" y="899648"/>
            <a:ext cx="972909" cy="9728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F3D315-C4E8-4513-ACB9-6BC56B3FBFB2}"/>
              </a:ext>
            </a:extLst>
          </p:cNvPr>
          <p:cNvSpPr/>
          <p:nvPr/>
        </p:nvSpPr>
        <p:spPr>
          <a:xfrm>
            <a:off x="3911120" y="2727524"/>
            <a:ext cx="975382" cy="6957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412EA0-1B6B-43D2-9645-2CC2A761E7C3}"/>
              </a:ext>
            </a:extLst>
          </p:cNvPr>
          <p:cNvSpPr/>
          <p:nvPr/>
        </p:nvSpPr>
        <p:spPr>
          <a:xfrm>
            <a:off x="7612990" y="2702590"/>
            <a:ext cx="989680" cy="2614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5423174"/>
      </p:ext>
    </p:extLst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44172A-1790-4198-839D-EFCA79E4F81A}"/>
              </a:ext>
            </a:extLst>
          </p:cNvPr>
          <p:cNvSpPr/>
          <p:nvPr/>
        </p:nvSpPr>
        <p:spPr>
          <a:xfrm>
            <a:off x="1450612" y="1075714"/>
            <a:ext cx="2499693" cy="105546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2A4D5B-371D-4ACA-81A4-144C37E1366F}"/>
              </a:ext>
            </a:extLst>
          </p:cNvPr>
          <p:cNvSpPr/>
          <p:nvPr/>
        </p:nvSpPr>
        <p:spPr>
          <a:xfrm>
            <a:off x="4219166" y="2499160"/>
            <a:ext cx="1692561" cy="9724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314913"/>
      </p:ext>
    </p:extLst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2D7EBD-E997-4EFC-94B4-E180BF66F22A}"/>
              </a:ext>
            </a:extLst>
          </p:cNvPr>
          <p:cNvSpPr/>
          <p:nvPr/>
        </p:nvSpPr>
        <p:spPr>
          <a:xfrm>
            <a:off x="1768649" y="2349491"/>
            <a:ext cx="1979738" cy="8460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4D0BC2-85CA-424D-A601-4DCCAF66B637}"/>
              </a:ext>
            </a:extLst>
          </p:cNvPr>
          <p:cNvSpPr/>
          <p:nvPr/>
        </p:nvSpPr>
        <p:spPr>
          <a:xfrm>
            <a:off x="3820875" y="2605678"/>
            <a:ext cx="1420430" cy="7786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8311174"/>
      </p:ext>
    </p:extLst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D05EA7-7642-4B21-A3DC-91554420D936}"/>
              </a:ext>
            </a:extLst>
          </p:cNvPr>
          <p:cNvSpPr/>
          <p:nvPr/>
        </p:nvSpPr>
        <p:spPr>
          <a:xfrm>
            <a:off x="1761053" y="2407303"/>
            <a:ext cx="966665" cy="23735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6B8A8C-FC35-4BE9-87FE-B1FF2DC630FA}"/>
              </a:ext>
            </a:extLst>
          </p:cNvPr>
          <p:cNvSpPr/>
          <p:nvPr/>
        </p:nvSpPr>
        <p:spPr>
          <a:xfrm>
            <a:off x="4299411" y="2662820"/>
            <a:ext cx="2831669" cy="233808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325869"/>
      </p:ext>
    </p:extLst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2BA761-DF6F-4B07-AF8F-5EC08802A71C}"/>
              </a:ext>
            </a:extLst>
          </p:cNvPr>
          <p:cNvSpPr/>
          <p:nvPr/>
        </p:nvSpPr>
        <p:spPr>
          <a:xfrm>
            <a:off x="1624480" y="2695620"/>
            <a:ext cx="1761720" cy="24314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3E9DF3-FA6A-4138-A0D3-2D6F1E542015}"/>
              </a:ext>
            </a:extLst>
          </p:cNvPr>
          <p:cNvSpPr/>
          <p:nvPr/>
        </p:nvSpPr>
        <p:spPr>
          <a:xfrm>
            <a:off x="2989506" y="2269679"/>
            <a:ext cx="2279660" cy="25556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739168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66FE1A-870E-43F1-A1B5-7603ECE1C68E}"/>
              </a:ext>
            </a:extLst>
          </p:cNvPr>
          <p:cNvSpPr/>
          <p:nvPr/>
        </p:nvSpPr>
        <p:spPr>
          <a:xfrm>
            <a:off x="1084566" y="902162"/>
            <a:ext cx="1053255" cy="9475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8078725"/>
      </p:ext>
    </p:extLst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687298-ECF5-408A-A11C-2A75338AF448}"/>
              </a:ext>
            </a:extLst>
          </p:cNvPr>
          <p:cNvSpPr/>
          <p:nvPr/>
        </p:nvSpPr>
        <p:spPr>
          <a:xfrm>
            <a:off x="1595946" y="1726130"/>
            <a:ext cx="2891268" cy="27203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3D4025-E934-47E5-9615-290D22C0EDD2}"/>
              </a:ext>
            </a:extLst>
          </p:cNvPr>
          <p:cNvSpPr/>
          <p:nvPr/>
        </p:nvSpPr>
        <p:spPr>
          <a:xfrm>
            <a:off x="3648765" y="2450954"/>
            <a:ext cx="949602" cy="20781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5313097"/>
      </p:ext>
    </p:extLst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13D3AD9-E098-4852-B2B1-4ABEAAC1035C}"/>
              </a:ext>
            </a:extLst>
          </p:cNvPr>
          <p:cNvSpPr/>
          <p:nvPr/>
        </p:nvSpPr>
        <p:spPr>
          <a:xfrm>
            <a:off x="1195431" y="2476823"/>
            <a:ext cx="3431096" cy="25490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E56108-4ADE-40E6-8896-7B27DACABE87}"/>
              </a:ext>
            </a:extLst>
          </p:cNvPr>
          <p:cNvSpPr/>
          <p:nvPr/>
        </p:nvSpPr>
        <p:spPr>
          <a:xfrm>
            <a:off x="4050984" y="1378822"/>
            <a:ext cx="2146949" cy="9626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220557"/>
      </p:ext>
    </p:extLst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80FF7CB-CC0B-42FA-82FE-AC43C349C993}"/>
              </a:ext>
            </a:extLst>
          </p:cNvPr>
          <p:cNvSpPr/>
          <p:nvPr/>
        </p:nvSpPr>
        <p:spPr>
          <a:xfrm>
            <a:off x="1015784" y="2323761"/>
            <a:ext cx="2203919" cy="14120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444838"/>
      </p:ext>
    </p:extLst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60EFC16-5576-437C-95C0-641864053438}"/>
              </a:ext>
            </a:extLst>
          </p:cNvPr>
          <p:cNvSpPr/>
          <p:nvPr/>
        </p:nvSpPr>
        <p:spPr>
          <a:xfrm>
            <a:off x="1140695" y="2283705"/>
            <a:ext cx="1124411" cy="1520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EB0C17-0311-4573-AD78-798BD6315BD3}"/>
              </a:ext>
            </a:extLst>
          </p:cNvPr>
          <p:cNvSpPr/>
          <p:nvPr/>
        </p:nvSpPr>
        <p:spPr>
          <a:xfrm>
            <a:off x="4180633" y="1249865"/>
            <a:ext cx="2754037" cy="10164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B3EC86-C231-4159-8660-B956B7EFD61C}"/>
              </a:ext>
            </a:extLst>
          </p:cNvPr>
          <p:cNvSpPr/>
          <p:nvPr/>
        </p:nvSpPr>
        <p:spPr>
          <a:xfrm>
            <a:off x="6890128" y="2129567"/>
            <a:ext cx="2253872" cy="8261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5621825"/>
      </p:ext>
    </p:extLst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E351B1-BB85-4DC3-BD3C-02953E47414D}"/>
              </a:ext>
            </a:extLst>
          </p:cNvPr>
          <p:cNvSpPr/>
          <p:nvPr/>
        </p:nvSpPr>
        <p:spPr>
          <a:xfrm>
            <a:off x="1612640" y="2425958"/>
            <a:ext cx="3260699" cy="13627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2062693"/>
      </p:ext>
    </p:extLst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4EC6E9-5542-4EC9-96CF-E25133E94426}"/>
              </a:ext>
            </a:extLst>
          </p:cNvPr>
          <p:cNvSpPr/>
          <p:nvPr/>
        </p:nvSpPr>
        <p:spPr>
          <a:xfrm>
            <a:off x="1500778" y="1064037"/>
            <a:ext cx="2164198" cy="2520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7217705"/>
      </p:ext>
    </p:extLst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C49490-DA93-416C-92D2-B64A70DC3569}"/>
              </a:ext>
            </a:extLst>
          </p:cNvPr>
          <p:cNvSpPr/>
          <p:nvPr/>
        </p:nvSpPr>
        <p:spPr>
          <a:xfrm>
            <a:off x="1503870" y="2496159"/>
            <a:ext cx="2610028" cy="18069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D552693-CAD2-440F-B75B-D0EDA81A88E4}"/>
              </a:ext>
            </a:extLst>
          </p:cNvPr>
          <p:cNvSpPr/>
          <p:nvPr/>
        </p:nvSpPr>
        <p:spPr>
          <a:xfrm>
            <a:off x="2897406" y="1814193"/>
            <a:ext cx="2481477" cy="12606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430627"/>
      </p:ext>
    </p:extLst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9462D8-DECA-40AA-86E6-C70380036D20}"/>
              </a:ext>
            </a:extLst>
          </p:cNvPr>
          <p:cNvSpPr/>
          <p:nvPr/>
        </p:nvSpPr>
        <p:spPr>
          <a:xfrm>
            <a:off x="1219761" y="1291217"/>
            <a:ext cx="1205911" cy="13360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258A89-4CB8-425A-9AB3-040339432981}"/>
              </a:ext>
            </a:extLst>
          </p:cNvPr>
          <p:cNvSpPr/>
          <p:nvPr/>
        </p:nvSpPr>
        <p:spPr>
          <a:xfrm>
            <a:off x="3985096" y="764489"/>
            <a:ext cx="3352803" cy="13729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6221961"/>
      </p:ext>
    </p:extLst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DD1E77-93E2-4DBF-91F4-37714795021A}"/>
              </a:ext>
            </a:extLst>
          </p:cNvPr>
          <p:cNvSpPr/>
          <p:nvPr/>
        </p:nvSpPr>
        <p:spPr>
          <a:xfrm>
            <a:off x="1489118" y="1884654"/>
            <a:ext cx="3189951" cy="23004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1B9555-9B89-4B23-9736-D8323B6ED9F5}"/>
              </a:ext>
            </a:extLst>
          </p:cNvPr>
          <p:cNvSpPr/>
          <p:nvPr/>
        </p:nvSpPr>
        <p:spPr>
          <a:xfrm>
            <a:off x="4283901" y="1790610"/>
            <a:ext cx="1976157" cy="17989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086415"/>
      </p:ext>
    </p:extLst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216E91A-950B-4508-80FA-F8298EB96D4D}"/>
              </a:ext>
            </a:extLst>
          </p:cNvPr>
          <p:cNvSpPr/>
          <p:nvPr/>
        </p:nvSpPr>
        <p:spPr>
          <a:xfrm>
            <a:off x="991843" y="2232488"/>
            <a:ext cx="1496766" cy="9519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7B9CA7-FE9D-4315-A82D-C13941436D9F}"/>
              </a:ext>
            </a:extLst>
          </p:cNvPr>
          <p:cNvSpPr/>
          <p:nvPr/>
        </p:nvSpPr>
        <p:spPr>
          <a:xfrm>
            <a:off x="4312541" y="1619234"/>
            <a:ext cx="2033495" cy="2304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7B3E978-520B-4167-B64C-60986A81B990}"/>
              </a:ext>
            </a:extLst>
          </p:cNvPr>
          <p:cNvSpPr/>
          <p:nvPr/>
        </p:nvSpPr>
        <p:spPr>
          <a:xfrm>
            <a:off x="7505461" y="2729750"/>
            <a:ext cx="1638539" cy="13692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200246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2DDFF5-C0AF-43A3-9A57-44020A9BC1FF}"/>
              </a:ext>
            </a:extLst>
          </p:cNvPr>
          <p:cNvSpPr/>
          <p:nvPr/>
        </p:nvSpPr>
        <p:spPr>
          <a:xfrm>
            <a:off x="1652891" y="2221990"/>
            <a:ext cx="3197706" cy="7603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1180839"/>
      </p:ext>
    </p:extLst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2C8764-BE2B-4C63-89DC-51B935C32FEB}"/>
              </a:ext>
            </a:extLst>
          </p:cNvPr>
          <p:cNvSpPr/>
          <p:nvPr/>
        </p:nvSpPr>
        <p:spPr>
          <a:xfrm>
            <a:off x="1479836" y="1899889"/>
            <a:ext cx="2768872" cy="1054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8253095"/>
      </p:ext>
    </p:extLst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5C131B-365B-4BCA-AFFB-0FBB887C8EF2}"/>
              </a:ext>
            </a:extLst>
          </p:cNvPr>
          <p:cNvSpPr/>
          <p:nvPr/>
        </p:nvSpPr>
        <p:spPr>
          <a:xfrm>
            <a:off x="1256873" y="2052345"/>
            <a:ext cx="1187045" cy="26700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732089"/>
      </p:ext>
    </p:extLst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666E34-82CC-42AD-B521-753774084775}"/>
              </a:ext>
            </a:extLst>
          </p:cNvPr>
          <p:cNvSpPr/>
          <p:nvPr/>
        </p:nvSpPr>
        <p:spPr>
          <a:xfrm>
            <a:off x="1481402" y="1897216"/>
            <a:ext cx="2130753" cy="14142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F8DA6A-F0F8-4114-A641-848E4C99FAA9}"/>
              </a:ext>
            </a:extLst>
          </p:cNvPr>
          <p:cNvSpPr/>
          <p:nvPr/>
        </p:nvSpPr>
        <p:spPr>
          <a:xfrm>
            <a:off x="3416557" y="2447611"/>
            <a:ext cx="1369245" cy="10733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04B673-391B-4815-9D8F-003FB00AAED7}"/>
              </a:ext>
            </a:extLst>
          </p:cNvPr>
          <p:cNvSpPr/>
          <p:nvPr/>
        </p:nvSpPr>
        <p:spPr>
          <a:xfrm>
            <a:off x="7022599" y="1449671"/>
            <a:ext cx="2121401" cy="20337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7797761"/>
      </p:ext>
    </p:extLst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E329DA-7184-46A0-8DE4-FFDA09094CF6}"/>
              </a:ext>
            </a:extLst>
          </p:cNvPr>
          <p:cNvSpPr/>
          <p:nvPr/>
        </p:nvSpPr>
        <p:spPr>
          <a:xfrm>
            <a:off x="1421341" y="2585812"/>
            <a:ext cx="2759005" cy="17286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8E6031-B6AE-42FB-98C0-9F0A7B7ACBA9}"/>
              </a:ext>
            </a:extLst>
          </p:cNvPr>
          <p:cNvSpPr/>
          <p:nvPr/>
        </p:nvSpPr>
        <p:spPr>
          <a:xfrm>
            <a:off x="4232680" y="696613"/>
            <a:ext cx="2140017" cy="20154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96DB67C-173A-428F-AD48-197E356FCCCE}"/>
              </a:ext>
            </a:extLst>
          </p:cNvPr>
          <p:cNvSpPr/>
          <p:nvPr/>
        </p:nvSpPr>
        <p:spPr>
          <a:xfrm>
            <a:off x="7640744" y="998786"/>
            <a:ext cx="1503256" cy="19564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92296"/>
      </p:ext>
    </p:extLst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E63A62-A59D-4440-879C-B7271DD8165B}"/>
              </a:ext>
            </a:extLst>
          </p:cNvPr>
          <p:cNvSpPr/>
          <p:nvPr/>
        </p:nvSpPr>
        <p:spPr>
          <a:xfrm>
            <a:off x="1184353" y="1725376"/>
            <a:ext cx="2941739" cy="26083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7FF4AE-DC31-41DD-AC72-3A4BA713CCAF}"/>
              </a:ext>
            </a:extLst>
          </p:cNvPr>
          <p:cNvSpPr/>
          <p:nvPr/>
        </p:nvSpPr>
        <p:spPr>
          <a:xfrm>
            <a:off x="4095813" y="1585880"/>
            <a:ext cx="971249" cy="70438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4D74D0-FA05-4A93-AA61-EBC7A103D62A}"/>
              </a:ext>
            </a:extLst>
          </p:cNvPr>
          <p:cNvSpPr/>
          <p:nvPr/>
        </p:nvSpPr>
        <p:spPr>
          <a:xfrm>
            <a:off x="8022487" y="1823096"/>
            <a:ext cx="1121513" cy="26131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758670"/>
      </p:ext>
    </p:extLst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748AA0-BB13-4F09-A36A-22B982272F73}"/>
              </a:ext>
            </a:extLst>
          </p:cNvPr>
          <p:cNvSpPr/>
          <p:nvPr/>
        </p:nvSpPr>
        <p:spPr>
          <a:xfrm>
            <a:off x="1406125" y="1108313"/>
            <a:ext cx="1277071" cy="17145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FE6149-2623-48C0-9A0A-16EBAFD693B6}"/>
              </a:ext>
            </a:extLst>
          </p:cNvPr>
          <p:cNvSpPr/>
          <p:nvPr/>
        </p:nvSpPr>
        <p:spPr>
          <a:xfrm>
            <a:off x="3979291" y="2273289"/>
            <a:ext cx="1290352" cy="10162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0778673"/>
      </p:ext>
    </p:extLst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63FE4E-930F-49DF-A0D8-D9CB258BE5E2}"/>
              </a:ext>
            </a:extLst>
          </p:cNvPr>
          <p:cNvSpPr/>
          <p:nvPr/>
        </p:nvSpPr>
        <p:spPr>
          <a:xfrm>
            <a:off x="1730561" y="1774664"/>
            <a:ext cx="994520" cy="18159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740B89-ABD3-4B07-A83C-EEDC2E161768}"/>
              </a:ext>
            </a:extLst>
          </p:cNvPr>
          <p:cNvSpPr/>
          <p:nvPr/>
        </p:nvSpPr>
        <p:spPr>
          <a:xfrm>
            <a:off x="3236753" y="1399837"/>
            <a:ext cx="2438597" cy="25311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5264203"/>
      </p:ext>
    </p:extLst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B5DBD9-B647-488F-BD2A-6F3689A28DC2}"/>
              </a:ext>
            </a:extLst>
          </p:cNvPr>
          <p:cNvSpPr/>
          <p:nvPr/>
        </p:nvSpPr>
        <p:spPr>
          <a:xfrm>
            <a:off x="1452721" y="2587264"/>
            <a:ext cx="2448348" cy="22600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66A70D3-B52C-4F50-BDBF-9B9395B0C862}"/>
              </a:ext>
            </a:extLst>
          </p:cNvPr>
          <p:cNvSpPr/>
          <p:nvPr/>
        </p:nvSpPr>
        <p:spPr>
          <a:xfrm>
            <a:off x="3935625" y="931488"/>
            <a:ext cx="1887103" cy="27166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954560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CA3D5C-D028-44FE-A05D-8A5742DCD93A}"/>
              </a:ext>
            </a:extLst>
          </p:cNvPr>
          <p:cNvSpPr/>
          <p:nvPr/>
        </p:nvSpPr>
        <p:spPr>
          <a:xfrm>
            <a:off x="1554010" y="832713"/>
            <a:ext cx="3270331" cy="18845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CA7D8E-E0AB-47CC-84DD-CA27E8DD3A3D}"/>
              </a:ext>
            </a:extLst>
          </p:cNvPr>
          <p:cNvSpPr/>
          <p:nvPr/>
        </p:nvSpPr>
        <p:spPr>
          <a:xfrm>
            <a:off x="3931781" y="1217711"/>
            <a:ext cx="3186369" cy="18838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01915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AB82524-9D86-4D03-8228-62FEA705C674}"/>
              </a:ext>
            </a:extLst>
          </p:cNvPr>
          <p:cNvSpPr/>
          <p:nvPr/>
        </p:nvSpPr>
        <p:spPr>
          <a:xfrm>
            <a:off x="1290967" y="2729928"/>
            <a:ext cx="2624944" cy="15283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D98A4C-62E2-40D2-AAFD-0F23017A2003}"/>
              </a:ext>
            </a:extLst>
          </p:cNvPr>
          <p:cNvSpPr/>
          <p:nvPr/>
        </p:nvSpPr>
        <p:spPr>
          <a:xfrm>
            <a:off x="3233361" y="1847520"/>
            <a:ext cx="1566298" cy="21632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288964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5B6497-FF6A-4830-A6FF-4FFEDE8538A5}"/>
              </a:ext>
            </a:extLst>
          </p:cNvPr>
          <p:cNvSpPr/>
          <p:nvPr/>
        </p:nvSpPr>
        <p:spPr>
          <a:xfrm>
            <a:off x="1175516" y="2656696"/>
            <a:ext cx="1585109" cy="21315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293047"/>
      </p:ext>
    </p:extLst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41B550-425D-4864-859D-E46C86E7B3B8}"/>
              </a:ext>
            </a:extLst>
          </p:cNvPr>
          <p:cNvSpPr/>
          <p:nvPr/>
        </p:nvSpPr>
        <p:spPr>
          <a:xfrm>
            <a:off x="1363552" y="1311987"/>
            <a:ext cx="1459696" cy="8179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5364107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66545D-E3FF-4C7C-989C-AC284537F860}"/>
              </a:ext>
            </a:extLst>
          </p:cNvPr>
          <p:cNvSpPr/>
          <p:nvPr/>
        </p:nvSpPr>
        <p:spPr>
          <a:xfrm>
            <a:off x="1094565" y="1448737"/>
            <a:ext cx="3432072" cy="7259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349935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A6ABD-94A3-4949-B06B-A55EF001F7B1}"/>
              </a:ext>
            </a:extLst>
          </p:cNvPr>
          <p:cNvSpPr/>
          <p:nvPr/>
        </p:nvSpPr>
        <p:spPr>
          <a:xfrm>
            <a:off x="1718278" y="1569948"/>
            <a:ext cx="3582922" cy="13637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5F5006-6868-4EAB-BEAE-85EACCAAA864}"/>
              </a:ext>
            </a:extLst>
          </p:cNvPr>
          <p:cNvSpPr/>
          <p:nvPr/>
        </p:nvSpPr>
        <p:spPr>
          <a:xfrm>
            <a:off x="3761551" y="2519374"/>
            <a:ext cx="3245564" cy="21670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675397-6463-4F3D-958F-4FFE34DD790C}"/>
              </a:ext>
            </a:extLst>
          </p:cNvPr>
          <p:cNvSpPr/>
          <p:nvPr/>
        </p:nvSpPr>
        <p:spPr>
          <a:xfrm>
            <a:off x="6916817" y="720892"/>
            <a:ext cx="1002336" cy="2347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3643748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98430F-5B58-48B5-A797-55C9C7F1981E}"/>
              </a:ext>
            </a:extLst>
          </p:cNvPr>
          <p:cNvSpPr/>
          <p:nvPr/>
        </p:nvSpPr>
        <p:spPr>
          <a:xfrm>
            <a:off x="1421375" y="2064627"/>
            <a:ext cx="2305160" cy="26458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B1F5D8-3A8B-4851-8B33-743C1B389ED1}"/>
              </a:ext>
            </a:extLst>
          </p:cNvPr>
          <p:cNvSpPr/>
          <p:nvPr/>
        </p:nvSpPr>
        <p:spPr>
          <a:xfrm>
            <a:off x="3901734" y="1015395"/>
            <a:ext cx="1338917" cy="25902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9243384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203A38-FAB9-442D-9978-E9A0A369EB52}"/>
              </a:ext>
            </a:extLst>
          </p:cNvPr>
          <p:cNvSpPr/>
          <p:nvPr/>
        </p:nvSpPr>
        <p:spPr>
          <a:xfrm>
            <a:off x="1695122" y="1634777"/>
            <a:ext cx="2568099" cy="8513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F9D6BD-44D5-469B-ABB4-5A846C4ACEDD}"/>
              </a:ext>
            </a:extLst>
          </p:cNvPr>
          <p:cNvSpPr/>
          <p:nvPr/>
        </p:nvSpPr>
        <p:spPr>
          <a:xfrm>
            <a:off x="3972714" y="1493794"/>
            <a:ext cx="1529626" cy="8116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51A929-F49E-4251-83D4-D77D296A027F}"/>
              </a:ext>
            </a:extLst>
          </p:cNvPr>
          <p:cNvSpPr/>
          <p:nvPr/>
        </p:nvSpPr>
        <p:spPr>
          <a:xfrm>
            <a:off x="6896270" y="2293732"/>
            <a:ext cx="2247730" cy="9481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139580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E4BE77-A4C8-40EA-BE04-0F0DDD722201}"/>
              </a:ext>
            </a:extLst>
          </p:cNvPr>
          <p:cNvSpPr/>
          <p:nvPr/>
        </p:nvSpPr>
        <p:spPr>
          <a:xfrm>
            <a:off x="1006534" y="1062297"/>
            <a:ext cx="3218860" cy="1130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8AD0E3-0392-4169-B676-8DBDF5D571A2}"/>
              </a:ext>
            </a:extLst>
          </p:cNvPr>
          <p:cNvSpPr/>
          <p:nvPr/>
        </p:nvSpPr>
        <p:spPr>
          <a:xfrm>
            <a:off x="2996315" y="2239934"/>
            <a:ext cx="3039719" cy="9023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4DBB8E-8208-4ACA-8137-8F34BDF852FA}"/>
              </a:ext>
            </a:extLst>
          </p:cNvPr>
          <p:cNvSpPr/>
          <p:nvPr/>
        </p:nvSpPr>
        <p:spPr>
          <a:xfrm>
            <a:off x="8047704" y="945043"/>
            <a:ext cx="1096296" cy="15973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9999357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63510F-8749-49C7-BBBF-C9B17917FB6E}"/>
              </a:ext>
            </a:extLst>
          </p:cNvPr>
          <p:cNvSpPr/>
          <p:nvPr/>
        </p:nvSpPr>
        <p:spPr>
          <a:xfrm>
            <a:off x="1384859" y="2321022"/>
            <a:ext cx="1977309" cy="21718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BB83D88-111D-4494-979A-43FB7BB72DD8}"/>
              </a:ext>
            </a:extLst>
          </p:cNvPr>
          <p:cNvSpPr/>
          <p:nvPr/>
        </p:nvSpPr>
        <p:spPr>
          <a:xfrm>
            <a:off x="3266243" y="2396594"/>
            <a:ext cx="3007948" cy="25518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E632A7-4F14-4C64-91BC-5F39AC28AD65}"/>
              </a:ext>
            </a:extLst>
          </p:cNvPr>
          <p:cNvSpPr/>
          <p:nvPr/>
        </p:nvSpPr>
        <p:spPr>
          <a:xfrm>
            <a:off x="6778814" y="2626590"/>
            <a:ext cx="2365186" cy="16586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0330072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DDAE20-BCAD-46E2-8C7B-A97019D29A97}"/>
              </a:ext>
            </a:extLst>
          </p:cNvPr>
          <p:cNvSpPr/>
          <p:nvPr/>
        </p:nvSpPr>
        <p:spPr>
          <a:xfrm>
            <a:off x="923074" y="833136"/>
            <a:ext cx="2962485" cy="11415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B5EB5E-1FEF-4DBD-BD68-02388EB17064}"/>
              </a:ext>
            </a:extLst>
          </p:cNvPr>
          <p:cNvSpPr/>
          <p:nvPr/>
        </p:nvSpPr>
        <p:spPr>
          <a:xfrm>
            <a:off x="3337854" y="2136373"/>
            <a:ext cx="946285" cy="1968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971778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8E3FAF-DB5C-4E1A-93C1-38A144A466E0}"/>
              </a:ext>
            </a:extLst>
          </p:cNvPr>
          <p:cNvSpPr/>
          <p:nvPr/>
        </p:nvSpPr>
        <p:spPr>
          <a:xfrm>
            <a:off x="1650589" y="948193"/>
            <a:ext cx="1311350" cy="17527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8CFF66-0FD8-4CFC-9FCA-05A3F2F5D309}"/>
              </a:ext>
            </a:extLst>
          </p:cNvPr>
          <p:cNvSpPr/>
          <p:nvPr/>
        </p:nvSpPr>
        <p:spPr>
          <a:xfrm>
            <a:off x="2764447" y="888216"/>
            <a:ext cx="2461727" cy="21953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6371052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C37A7D-C5D7-4D97-B24D-7B2FFEE946BC}"/>
              </a:ext>
            </a:extLst>
          </p:cNvPr>
          <p:cNvSpPr/>
          <p:nvPr/>
        </p:nvSpPr>
        <p:spPr>
          <a:xfrm>
            <a:off x="1183263" y="2222934"/>
            <a:ext cx="3191626" cy="16017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B94871-70D5-4F27-9345-E0ADA14D63B6}"/>
              </a:ext>
            </a:extLst>
          </p:cNvPr>
          <p:cNvSpPr/>
          <p:nvPr/>
        </p:nvSpPr>
        <p:spPr>
          <a:xfrm>
            <a:off x="4526909" y="2569050"/>
            <a:ext cx="3545693" cy="26933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7B9608-6D17-4906-B3E5-810DB44EE143}"/>
              </a:ext>
            </a:extLst>
          </p:cNvPr>
          <p:cNvSpPr/>
          <p:nvPr/>
        </p:nvSpPr>
        <p:spPr>
          <a:xfrm>
            <a:off x="7143900" y="2459679"/>
            <a:ext cx="2000100" cy="1491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8997449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71F35C-FCBF-48D2-A198-ECD829BEA625}"/>
              </a:ext>
            </a:extLst>
          </p:cNvPr>
          <p:cNvSpPr/>
          <p:nvPr/>
        </p:nvSpPr>
        <p:spPr>
          <a:xfrm>
            <a:off x="1596889" y="1284259"/>
            <a:ext cx="2717593" cy="18148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7884259"/>
      </p:ext>
    </p:extLst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AD4DA8-FBEF-4BB3-944A-521DBB993DA2}"/>
              </a:ext>
            </a:extLst>
          </p:cNvPr>
          <p:cNvSpPr/>
          <p:nvPr/>
        </p:nvSpPr>
        <p:spPr>
          <a:xfrm>
            <a:off x="1615724" y="1987654"/>
            <a:ext cx="1997988" cy="2178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8883318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FB2E96-E3BB-4A72-8ADB-1E0C93B7FD40}"/>
              </a:ext>
            </a:extLst>
          </p:cNvPr>
          <p:cNvSpPr/>
          <p:nvPr/>
        </p:nvSpPr>
        <p:spPr>
          <a:xfrm>
            <a:off x="1129417" y="1268160"/>
            <a:ext cx="2124083" cy="1968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6111641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B5BD82E-F7A5-44CE-BBD1-AACD3492C5B6}"/>
              </a:ext>
            </a:extLst>
          </p:cNvPr>
          <p:cNvSpPr/>
          <p:nvPr/>
        </p:nvSpPr>
        <p:spPr>
          <a:xfrm>
            <a:off x="1614048" y="2598974"/>
            <a:ext cx="2048644" cy="26621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883447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BD5264-D7B6-40DC-AF1E-55A205754654}"/>
              </a:ext>
            </a:extLst>
          </p:cNvPr>
          <p:cNvSpPr/>
          <p:nvPr/>
        </p:nvSpPr>
        <p:spPr>
          <a:xfrm>
            <a:off x="1206636" y="981322"/>
            <a:ext cx="3049932" cy="141051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C021E1-95A2-4311-9C4D-A67BAD84AE23}"/>
              </a:ext>
            </a:extLst>
          </p:cNvPr>
          <p:cNvSpPr/>
          <p:nvPr/>
        </p:nvSpPr>
        <p:spPr>
          <a:xfrm>
            <a:off x="3897816" y="1641427"/>
            <a:ext cx="1983775" cy="26113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5483053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2A03859-34FF-43C7-BCF1-73420C9851E6}"/>
              </a:ext>
            </a:extLst>
          </p:cNvPr>
          <p:cNvSpPr/>
          <p:nvPr/>
        </p:nvSpPr>
        <p:spPr>
          <a:xfrm>
            <a:off x="1530834" y="1180819"/>
            <a:ext cx="933228" cy="18395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8834860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FCFF31-3E40-472E-9518-537FE16CEFC4}"/>
              </a:ext>
            </a:extLst>
          </p:cNvPr>
          <p:cNvSpPr/>
          <p:nvPr/>
        </p:nvSpPr>
        <p:spPr>
          <a:xfrm>
            <a:off x="1489992" y="1989284"/>
            <a:ext cx="2354823" cy="20845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2285550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49D8F0-C030-48E5-808F-C1029FE238EC}"/>
              </a:ext>
            </a:extLst>
          </p:cNvPr>
          <p:cNvSpPr/>
          <p:nvPr/>
        </p:nvSpPr>
        <p:spPr>
          <a:xfrm>
            <a:off x="1444043" y="1762870"/>
            <a:ext cx="2447992" cy="7484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8B7259-3954-4D2E-9AB0-CD74A9A35F72}"/>
              </a:ext>
            </a:extLst>
          </p:cNvPr>
          <p:cNvSpPr/>
          <p:nvPr/>
        </p:nvSpPr>
        <p:spPr>
          <a:xfrm>
            <a:off x="3648826" y="2153146"/>
            <a:ext cx="1912094" cy="2711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F8CEB4-342B-4490-BA02-B575D91564BF}"/>
              </a:ext>
            </a:extLst>
          </p:cNvPr>
          <p:cNvSpPr/>
          <p:nvPr/>
        </p:nvSpPr>
        <p:spPr>
          <a:xfrm>
            <a:off x="7794612" y="1275496"/>
            <a:ext cx="1180889" cy="13919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6332122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46933D-D0D8-4038-87D2-3CFC1A590D48}"/>
              </a:ext>
            </a:extLst>
          </p:cNvPr>
          <p:cNvSpPr/>
          <p:nvPr/>
        </p:nvSpPr>
        <p:spPr>
          <a:xfrm>
            <a:off x="1065558" y="1956472"/>
            <a:ext cx="3562866" cy="1698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38E800-6A52-46EF-A008-9689C7E42AE8}"/>
              </a:ext>
            </a:extLst>
          </p:cNvPr>
          <p:cNvSpPr/>
          <p:nvPr/>
        </p:nvSpPr>
        <p:spPr>
          <a:xfrm>
            <a:off x="4241929" y="1830070"/>
            <a:ext cx="935276" cy="15823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F2851E-6EC7-4477-9CD5-D422BD1933F5}"/>
              </a:ext>
            </a:extLst>
          </p:cNvPr>
          <p:cNvSpPr/>
          <p:nvPr/>
        </p:nvSpPr>
        <p:spPr>
          <a:xfrm>
            <a:off x="7534715" y="958265"/>
            <a:ext cx="1609285" cy="21573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567276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9614C5-19A3-4F0F-B11F-0B80C18E6857}"/>
              </a:ext>
            </a:extLst>
          </p:cNvPr>
          <p:cNvSpPr/>
          <p:nvPr/>
        </p:nvSpPr>
        <p:spPr>
          <a:xfrm>
            <a:off x="1277208" y="2368209"/>
            <a:ext cx="3208869" cy="23232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089940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3DB8A7-9FD1-471A-900B-D64A18621C21}"/>
              </a:ext>
            </a:extLst>
          </p:cNvPr>
          <p:cNvSpPr/>
          <p:nvPr/>
        </p:nvSpPr>
        <p:spPr>
          <a:xfrm>
            <a:off x="1774465" y="2451027"/>
            <a:ext cx="2139345" cy="26009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F2680E-9A7C-429A-B13F-8F6FD7FC5C95}"/>
              </a:ext>
            </a:extLst>
          </p:cNvPr>
          <p:cNvSpPr/>
          <p:nvPr/>
        </p:nvSpPr>
        <p:spPr>
          <a:xfrm>
            <a:off x="4160217" y="896613"/>
            <a:ext cx="1787837" cy="18359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577274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BA7192-E6AD-468C-8095-883EC6B1EEC8}"/>
              </a:ext>
            </a:extLst>
          </p:cNvPr>
          <p:cNvSpPr/>
          <p:nvPr/>
        </p:nvSpPr>
        <p:spPr>
          <a:xfrm>
            <a:off x="1056752" y="1512180"/>
            <a:ext cx="1751561" cy="26437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2409819"/>
      </p:ext>
    </p:extLst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7A555A-9BF1-40D3-B32C-6F8F24929465}"/>
              </a:ext>
            </a:extLst>
          </p:cNvPr>
          <p:cNvSpPr/>
          <p:nvPr/>
        </p:nvSpPr>
        <p:spPr>
          <a:xfrm>
            <a:off x="982974" y="1005222"/>
            <a:ext cx="3546598" cy="8739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8D36C8-9B0D-4964-9BCD-A18E87005149}"/>
              </a:ext>
            </a:extLst>
          </p:cNvPr>
          <p:cNvSpPr/>
          <p:nvPr/>
        </p:nvSpPr>
        <p:spPr>
          <a:xfrm>
            <a:off x="3300835" y="1601009"/>
            <a:ext cx="1925597" cy="1748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F2C417-9171-450B-946B-05DFA74945A5}"/>
              </a:ext>
            </a:extLst>
          </p:cNvPr>
          <p:cNvSpPr/>
          <p:nvPr/>
        </p:nvSpPr>
        <p:spPr>
          <a:xfrm>
            <a:off x="7004055" y="749071"/>
            <a:ext cx="2139945" cy="19588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1734326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19CE96-F3B0-4D70-B22B-83FE72E76782}"/>
              </a:ext>
            </a:extLst>
          </p:cNvPr>
          <p:cNvSpPr/>
          <p:nvPr/>
        </p:nvSpPr>
        <p:spPr>
          <a:xfrm>
            <a:off x="1293994" y="2526142"/>
            <a:ext cx="1988588" cy="14804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7856486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A3EC1-4C83-4EA9-B89C-FF1065D3E1D5}"/>
              </a:ext>
            </a:extLst>
          </p:cNvPr>
          <p:cNvSpPr/>
          <p:nvPr/>
        </p:nvSpPr>
        <p:spPr>
          <a:xfrm>
            <a:off x="939459" y="1119325"/>
            <a:ext cx="2980078" cy="18053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CE4783-899C-4681-A0B6-2CBD559371F2}"/>
              </a:ext>
            </a:extLst>
          </p:cNvPr>
          <p:cNvSpPr/>
          <p:nvPr/>
        </p:nvSpPr>
        <p:spPr>
          <a:xfrm>
            <a:off x="4497401" y="1894211"/>
            <a:ext cx="2181577" cy="15036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51D028-87DE-4910-96AB-ACD533B64145}"/>
              </a:ext>
            </a:extLst>
          </p:cNvPr>
          <p:cNvSpPr/>
          <p:nvPr/>
        </p:nvSpPr>
        <p:spPr>
          <a:xfrm>
            <a:off x="6618298" y="992845"/>
            <a:ext cx="1197021" cy="17249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125874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ABC787-87CC-4446-96EA-06A57C77EB88}"/>
              </a:ext>
            </a:extLst>
          </p:cNvPr>
          <p:cNvSpPr/>
          <p:nvPr/>
        </p:nvSpPr>
        <p:spPr>
          <a:xfrm>
            <a:off x="1012149" y="2533359"/>
            <a:ext cx="960070" cy="23516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654871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DBF254-D324-4118-AE88-632F63DA448F}"/>
              </a:ext>
            </a:extLst>
          </p:cNvPr>
          <p:cNvSpPr/>
          <p:nvPr/>
        </p:nvSpPr>
        <p:spPr>
          <a:xfrm>
            <a:off x="1386982" y="2069247"/>
            <a:ext cx="2680308" cy="8890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8B1792-5D06-4E2A-9028-29177248B18F}"/>
              </a:ext>
            </a:extLst>
          </p:cNvPr>
          <p:cNvSpPr/>
          <p:nvPr/>
        </p:nvSpPr>
        <p:spPr>
          <a:xfrm>
            <a:off x="3665503" y="2716743"/>
            <a:ext cx="1738043" cy="2396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C24D7DF-612A-4C6F-97D2-C46B250D8A7E}"/>
              </a:ext>
            </a:extLst>
          </p:cNvPr>
          <p:cNvSpPr/>
          <p:nvPr/>
        </p:nvSpPr>
        <p:spPr>
          <a:xfrm>
            <a:off x="7327343" y="746276"/>
            <a:ext cx="1816657" cy="14926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3513011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BD7FBA-6FDD-477A-A80D-7D0C60F9AC4A}"/>
              </a:ext>
            </a:extLst>
          </p:cNvPr>
          <p:cNvSpPr/>
          <p:nvPr/>
        </p:nvSpPr>
        <p:spPr>
          <a:xfrm>
            <a:off x="1516721" y="882636"/>
            <a:ext cx="3057608" cy="26657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146049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B17FEB-C4CC-4D08-B806-2244CD21D99F}"/>
              </a:ext>
            </a:extLst>
          </p:cNvPr>
          <p:cNvSpPr/>
          <p:nvPr/>
        </p:nvSpPr>
        <p:spPr>
          <a:xfrm>
            <a:off x="1237727" y="1900668"/>
            <a:ext cx="1852112" cy="11684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5697952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D9FA14-C1D1-4C82-9EFD-732F41211E56}"/>
              </a:ext>
            </a:extLst>
          </p:cNvPr>
          <p:cNvSpPr/>
          <p:nvPr/>
        </p:nvSpPr>
        <p:spPr>
          <a:xfrm>
            <a:off x="1315178" y="1667894"/>
            <a:ext cx="2413294" cy="24449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842369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80BA88-59AE-48BB-90CE-295BEAEA2FF4}"/>
              </a:ext>
            </a:extLst>
          </p:cNvPr>
          <p:cNvSpPr/>
          <p:nvPr/>
        </p:nvSpPr>
        <p:spPr>
          <a:xfrm>
            <a:off x="1070743" y="1277501"/>
            <a:ext cx="3428807" cy="1852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75730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35BA01-7B4E-4394-9DA7-B1A176B76CC7}"/>
              </a:ext>
            </a:extLst>
          </p:cNvPr>
          <p:cNvSpPr/>
          <p:nvPr/>
        </p:nvSpPr>
        <p:spPr>
          <a:xfrm>
            <a:off x="1062678" y="2426968"/>
            <a:ext cx="1180691" cy="132671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477916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D8F702-6841-4FF6-9D54-35736A1C6031}"/>
              </a:ext>
            </a:extLst>
          </p:cNvPr>
          <p:cNvSpPr/>
          <p:nvPr/>
        </p:nvSpPr>
        <p:spPr>
          <a:xfrm>
            <a:off x="1788678" y="1099520"/>
            <a:ext cx="2891445" cy="19029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7F3C17-EF55-45BD-B2B6-6ADE4C2A4391}"/>
              </a:ext>
            </a:extLst>
          </p:cNvPr>
          <p:cNvSpPr/>
          <p:nvPr/>
        </p:nvSpPr>
        <p:spPr>
          <a:xfrm>
            <a:off x="4551633" y="1575809"/>
            <a:ext cx="2402494" cy="18169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8750087"/>
      </p:ext>
    </p:extLst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C39375-6B21-4E3E-B37D-9FA8F90106DF}"/>
              </a:ext>
            </a:extLst>
          </p:cNvPr>
          <p:cNvSpPr/>
          <p:nvPr/>
        </p:nvSpPr>
        <p:spPr>
          <a:xfrm>
            <a:off x="1799385" y="1267053"/>
            <a:ext cx="972807" cy="27221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7C25C9-EDE9-4DE4-AFAC-1C8B29D7BFA5}"/>
              </a:ext>
            </a:extLst>
          </p:cNvPr>
          <p:cNvSpPr/>
          <p:nvPr/>
        </p:nvSpPr>
        <p:spPr>
          <a:xfrm>
            <a:off x="3593232" y="1697273"/>
            <a:ext cx="2865933" cy="16012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614788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F209F9-33C2-4814-9CA1-9C231EC93BDB}"/>
              </a:ext>
            </a:extLst>
          </p:cNvPr>
          <p:cNvSpPr/>
          <p:nvPr/>
        </p:nvSpPr>
        <p:spPr>
          <a:xfrm>
            <a:off x="1573149" y="2297541"/>
            <a:ext cx="1480265" cy="23496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33FED2-1642-4A70-B06B-5152501F57B0}"/>
              </a:ext>
            </a:extLst>
          </p:cNvPr>
          <p:cNvSpPr/>
          <p:nvPr/>
        </p:nvSpPr>
        <p:spPr>
          <a:xfrm>
            <a:off x="3129139" y="2557991"/>
            <a:ext cx="3392822" cy="21541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4095475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980230-F2FE-47BA-8D7A-2831D2AB836F}"/>
              </a:ext>
            </a:extLst>
          </p:cNvPr>
          <p:cNvSpPr/>
          <p:nvPr/>
        </p:nvSpPr>
        <p:spPr>
          <a:xfrm>
            <a:off x="1184902" y="2742138"/>
            <a:ext cx="1989413" cy="21441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034622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AA6164-71B4-4E9D-8E74-C8B524CC27B1}"/>
              </a:ext>
            </a:extLst>
          </p:cNvPr>
          <p:cNvSpPr/>
          <p:nvPr/>
        </p:nvSpPr>
        <p:spPr>
          <a:xfrm>
            <a:off x="1639652" y="890503"/>
            <a:ext cx="3010337" cy="19726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B23696-72B5-4166-BB90-762909AFAA70}"/>
              </a:ext>
            </a:extLst>
          </p:cNvPr>
          <p:cNvSpPr/>
          <p:nvPr/>
        </p:nvSpPr>
        <p:spPr>
          <a:xfrm>
            <a:off x="3983786" y="1089172"/>
            <a:ext cx="1265174" cy="10018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7D153-454F-4987-8A48-F2028DC7AB3A}"/>
              </a:ext>
            </a:extLst>
          </p:cNvPr>
          <p:cNvSpPr/>
          <p:nvPr/>
        </p:nvSpPr>
        <p:spPr>
          <a:xfrm>
            <a:off x="7566160" y="2193312"/>
            <a:ext cx="1577840" cy="13991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4671913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FEC973-BFE3-4C39-BB43-47254FAB3FEE}"/>
              </a:ext>
            </a:extLst>
          </p:cNvPr>
          <p:cNvSpPr/>
          <p:nvPr/>
        </p:nvSpPr>
        <p:spPr>
          <a:xfrm>
            <a:off x="1802756" y="1629023"/>
            <a:ext cx="1838750" cy="1000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654598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7B6D37-FEED-41AC-B422-2CAE35BB4B65}"/>
              </a:ext>
            </a:extLst>
          </p:cNvPr>
          <p:cNvSpPr/>
          <p:nvPr/>
        </p:nvSpPr>
        <p:spPr>
          <a:xfrm>
            <a:off x="1162254" y="1080702"/>
            <a:ext cx="1888447" cy="7470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5208682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DE3B85-26E8-4DA0-9904-F48F708B3F9E}"/>
              </a:ext>
            </a:extLst>
          </p:cNvPr>
          <p:cNvSpPr/>
          <p:nvPr/>
        </p:nvSpPr>
        <p:spPr>
          <a:xfrm>
            <a:off x="1023334" y="2534727"/>
            <a:ext cx="2870355" cy="25442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E8B330-C6DF-4392-B0C2-981551FE65CD}"/>
              </a:ext>
            </a:extLst>
          </p:cNvPr>
          <p:cNvSpPr/>
          <p:nvPr/>
        </p:nvSpPr>
        <p:spPr>
          <a:xfrm>
            <a:off x="3791391" y="2362550"/>
            <a:ext cx="3571543" cy="2086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4F492AB-187A-46B3-B090-FF201D679C58}"/>
              </a:ext>
            </a:extLst>
          </p:cNvPr>
          <p:cNvSpPr/>
          <p:nvPr/>
        </p:nvSpPr>
        <p:spPr>
          <a:xfrm>
            <a:off x="7341469" y="1870390"/>
            <a:ext cx="929587" cy="21146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762599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1E27AC-1108-4BB3-8D48-A945AECB0CBB}"/>
              </a:ext>
            </a:extLst>
          </p:cNvPr>
          <p:cNvSpPr/>
          <p:nvPr/>
        </p:nvSpPr>
        <p:spPr>
          <a:xfrm>
            <a:off x="1806986" y="2296851"/>
            <a:ext cx="3338247" cy="26547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448247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37A9FC-0DAB-4805-A1FF-C56E2C59D588}"/>
              </a:ext>
            </a:extLst>
          </p:cNvPr>
          <p:cNvSpPr/>
          <p:nvPr/>
        </p:nvSpPr>
        <p:spPr>
          <a:xfrm>
            <a:off x="1365693" y="1173702"/>
            <a:ext cx="3068698" cy="19567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1BEA3B-EC04-4F4F-8F00-ABBEDBA928A5}"/>
              </a:ext>
            </a:extLst>
          </p:cNvPr>
          <p:cNvSpPr/>
          <p:nvPr/>
        </p:nvSpPr>
        <p:spPr>
          <a:xfrm>
            <a:off x="3531740" y="905815"/>
            <a:ext cx="1239762" cy="18964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6CD6001-3CAF-44D0-8C1A-AEFD7B4B8AA4}"/>
              </a:ext>
            </a:extLst>
          </p:cNvPr>
          <p:cNvSpPr/>
          <p:nvPr/>
        </p:nvSpPr>
        <p:spPr>
          <a:xfrm>
            <a:off x="6757807" y="2443802"/>
            <a:ext cx="2386193" cy="17827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708930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A876F6-5546-49CE-B4AE-108F52D5065C}"/>
              </a:ext>
            </a:extLst>
          </p:cNvPr>
          <p:cNvSpPr/>
          <p:nvPr/>
        </p:nvSpPr>
        <p:spPr>
          <a:xfrm>
            <a:off x="1484089" y="2402812"/>
            <a:ext cx="3368212" cy="12606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B4ED01-56E0-49ED-8EC0-F8F5D7C89742}"/>
              </a:ext>
            </a:extLst>
          </p:cNvPr>
          <p:cNvSpPr/>
          <p:nvPr/>
        </p:nvSpPr>
        <p:spPr>
          <a:xfrm>
            <a:off x="3555778" y="1721304"/>
            <a:ext cx="1948480" cy="1182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6481236-7C21-45EC-BADD-8F20CBD25D2B}"/>
              </a:ext>
            </a:extLst>
          </p:cNvPr>
          <p:cNvSpPr/>
          <p:nvPr/>
        </p:nvSpPr>
        <p:spPr>
          <a:xfrm>
            <a:off x="7019141" y="2701309"/>
            <a:ext cx="1118184" cy="18513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50050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6904BF-4AC9-4A50-A8DD-02AD92CC6025}"/>
              </a:ext>
            </a:extLst>
          </p:cNvPr>
          <p:cNvSpPr/>
          <p:nvPr/>
        </p:nvSpPr>
        <p:spPr>
          <a:xfrm>
            <a:off x="1175970" y="2086253"/>
            <a:ext cx="3459824" cy="1075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28468A-7418-4AA8-976B-CF87DA38E121}"/>
              </a:ext>
            </a:extLst>
          </p:cNvPr>
          <p:cNvSpPr/>
          <p:nvPr/>
        </p:nvSpPr>
        <p:spPr>
          <a:xfrm>
            <a:off x="4289037" y="2447459"/>
            <a:ext cx="3651025" cy="138317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70610"/>
      </p:ext>
    </p:extLst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7B708-EAFB-45EA-B6A6-3540BA6EA79A}"/>
              </a:ext>
            </a:extLst>
          </p:cNvPr>
          <p:cNvSpPr/>
          <p:nvPr/>
        </p:nvSpPr>
        <p:spPr>
          <a:xfrm>
            <a:off x="1233550" y="2555392"/>
            <a:ext cx="1012638" cy="15284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05BBEBE-09B3-4B0A-ACD1-987D7B3EDA62}"/>
              </a:ext>
            </a:extLst>
          </p:cNvPr>
          <p:cNvSpPr/>
          <p:nvPr/>
        </p:nvSpPr>
        <p:spPr>
          <a:xfrm>
            <a:off x="4424635" y="1099560"/>
            <a:ext cx="2884993" cy="1650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874724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BA913E-A081-452B-A1AC-BECD1407171C}"/>
              </a:ext>
            </a:extLst>
          </p:cNvPr>
          <p:cNvSpPr/>
          <p:nvPr/>
        </p:nvSpPr>
        <p:spPr>
          <a:xfrm>
            <a:off x="983555" y="2093067"/>
            <a:ext cx="3556544" cy="22521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0671542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631FF3-5B8E-4613-8375-7005BC07E23B}"/>
              </a:ext>
            </a:extLst>
          </p:cNvPr>
          <p:cNvSpPr/>
          <p:nvPr/>
        </p:nvSpPr>
        <p:spPr>
          <a:xfrm>
            <a:off x="1659139" y="1563571"/>
            <a:ext cx="2583818" cy="14711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8811376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0DD2C1-0F2D-4D08-91D4-ECC7C643846C}"/>
              </a:ext>
            </a:extLst>
          </p:cNvPr>
          <p:cNvSpPr/>
          <p:nvPr/>
        </p:nvSpPr>
        <p:spPr>
          <a:xfrm>
            <a:off x="1223222" y="2629029"/>
            <a:ext cx="1211371" cy="24006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918136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EF0E6B-0D09-4E56-BDBD-2C93E4EF472F}"/>
              </a:ext>
            </a:extLst>
          </p:cNvPr>
          <p:cNvSpPr/>
          <p:nvPr/>
        </p:nvSpPr>
        <p:spPr>
          <a:xfrm>
            <a:off x="1660114" y="2542268"/>
            <a:ext cx="3612429" cy="11390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CA550-A2C4-4F1A-BE0E-D80941738178}"/>
              </a:ext>
            </a:extLst>
          </p:cNvPr>
          <p:cNvSpPr/>
          <p:nvPr/>
        </p:nvSpPr>
        <p:spPr>
          <a:xfrm>
            <a:off x="3498562" y="1230669"/>
            <a:ext cx="2167626" cy="22938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5191225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12CCCD-9DC3-4356-BEBC-B3D8C26F52F8}"/>
              </a:ext>
            </a:extLst>
          </p:cNvPr>
          <p:cNvSpPr/>
          <p:nvPr/>
        </p:nvSpPr>
        <p:spPr>
          <a:xfrm>
            <a:off x="1164424" y="2650857"/>
            <a:ext cx="2276884" cy="1775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837018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9C3F3A-76DC-497F-BA51-78629204C8C4}"/>
              </a:ext>
            </a:extLst>
          </p:cNvPr>
          <p:cNvSpPr/>
          <p:nvPr/>
        </p:nvSpPr>
        <p:spPr>
          <a:xfrm>
            <a:off x="1060622" y="921009"/>
            <a:ext cx="2652582" cy="21005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2F9637-5978-4906-AA38-84CA967F4C61}"/>
              </a:ext>
            </a:extLst>
          </p:cNvPr>
          <p:cNvSpPr/>
          <p:nvPr/>
        </p:nvSpPr>
        <p:spPr>
          <a:xfrm>
            <a:off x="3475505" y="1992397"/>
            <a:ext cx="1122080" cy="9536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922958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0B39BB-ECAF-4670-B660-DACD3CBBFE3E}"/>
              </a:ext>
            </a:extLst>
          </p:cNvPr>
          <p:cNvSpPr/>
          <p:nvPr/>
        </p:nvSpPr>
        <p:spPr>
          <a:xfrm>
            <a:off x="1800479" y="1645616"/>
            <a:ext cx="2091307" cy="11020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503925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3BD4C0-0138-49E6-A04E-B1C03102A3FF}"/>
              </a:ext>
            </a:extLst>
          </p:cNvPr>
          <p:cNvSpPr/>
          <p:nvPr/>
        </p:nvSpPr>
        <p:spPr>
          <a:xfrm>
            <a:off x="1771655" y="2387841"/>
            <a:ext cx="2292902" cy="11949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3000D2-4E4D-483E-A2E8-C98F2435DD7B}"/>
              </a:ext>
            </a:extLst>
          </p:cNvPr>
          <p:cNvSpPr/>
          <p:nvPr/>
        </p:nvSpPr>
        <p:spPr>
          <a:xfrm>
            <a:off x="3021279" y="1173127"/>
            <a:ext cx="2508727" cy="12300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3D5B25-4E59-418C-98B5-DD31376CDF93}"/>
              </a:ext>
            </a:extLst>
          </p:cNvPr>
          <p:cNvSpPr/>
          <p:nvPr/>
        </p:nvSpPr>
        <p:spPr>
          <a:xfrm>
            <a:off x="7697543" y="1970817"/>
            <a:ext cx="945245" cy="23513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624460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E5ACE3-CF4C-449B-AEF5-8FCF876BDC05}"/>
              </a:ext>
            </a:extLst>
          </p:cNvPr>
          <p:cNvSpPr/>
          <p:nvPr/>
        </p:nvSpPr>
        <p:spPr>
          <a:xfrm>
            <a:off x="1438183" y="714343"/>
            <a:ext cx="2459694" cy="21721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1D4E63-8A87-4770-8C48-023080C304F7}"/>
              </a:ext>
            </a:extLst>
          </p:cNvPr>
          <p:cNvSpPr/>
          <p:nvPr/>
        </p:nvSpPr>
        <p:spPr>
          <a:xfrm>
            <a:off x="3543049" y="1100066"/>
            <a:ext cx="3345868" cy="15032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DDAA8E-EB59-491E-9276-6EA3ACA36F92}"/>
              </a:ext>
            </a:extLst>
          </p:cNvPr>
          <p:cNvSpPr/>
          <p:nvPr/>
        </p:nvSpPr>
        <p:spPr>
          <a:xfrm>
            <a:off x="6856275" y="1752990"/>
            <a:ext cx="2287725" cy="7289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02747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91DB10-888F-4681-9212-C76F5ACE9EB6}"/>
              </a:ext>
            </a:extLst>
          </p:cNvPr>
          <p:cNvSpPr/>
          <p:nvPr/>
        </p:nvSpPr>
        <p:spPr>
          <a:xfrm>
            <a:off x="1419697" y="2460651"/>
            <a:ext cx="3650184" cy="8833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7BDA6EF-F0A0-4397-A2CE-70068828568F}"/>
              </a:ext>
            </a:extLst>
          </p:cNvPr>
          <p:cNvSpPr/>
          <p:nvPr/>
        </p:nvSpPr>
        <p:spPr>
          <a:xfrm>
            <a:off x="4007205" y="2096365"/>
            <a:ext cx="1252653" cy="2362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E273FC-641A-462C-A4B0-2A834DE950E9}"/>
              </a:ext>
            </a:extLst>
          </p:cNvPr>
          <p:cNvSpPr/>
          <p:nvPr/>
        </p:nvSpPr>
        <p:spPr>
          <a:xfrm>
            <a:off x="7289252" y="910376"/>
            <a:ext cx="1692690" cy="204779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357063"/>
      </p:ext>
    </p:extLst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1E841D-6F92-4ED2-85AD-992F630C44DA}"/>
              </a:ext>
            </a:extLst>
          </p:cNvPr>
          <p:cNvSpPr/>
          <p:nvPr/>
        </p:nvSpPr>
        <p:spPr>
          <a:xfrm>
            <a:off x="1646470" y="2472191"/>
            <a:ext cx="3133341" cy="23431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4E07050-2944-4F80-AA3F-16A6B0770482}"/>
              </a:ext>
            </a:extLst>
          </p:cNvPr>
          <p:cNvSpPr/>
          <p:nvPr/>
        </p:nvSpPr>
        <p:spPr>
          <a:xfrm>
            <a:off x="3550413" y="1080102"/>
            <a:ext cx="1946933" cy="26420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1013361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9ABC2A-C1AE-4B61-B15E-C688E707B8A7}"/>
              </a:ext>
            </a:extLst>
          </p:cNvPr>
          <p:cNvSpPr/>
          <p:nvPr/>
        </p:nvSpPr>
        <p:spPr>
          <a:xfrm>
            <a:off x="1730506" y="1478643"/>
            <a:ext cx="2684305" cy="12241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471312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10D2BC-BED5-4C3E-BCE5-9AC941F41506}"/>
              </a:ext>
            </a:extLst>
          </p:cNvPr>
          <p:cNvSpPr/>
          <p:nvPr/>
        </p:nvSpPr>
        <p:spPr>
          <a:xfrm>
            <a:off x="1260628" y="2404600"/>
            <a:ext cx="3128825" cy="9569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844AA6-D30B-49C7-B38E-126F83A118AE}"/>
              </a:ext>
            </a:extLst>
          </p:cNvPr>
          <p:cNvSpPr/>
          <p:nvPr/>
        </p:nvSpPr>
        <p:spPr>
          <a:xfrm>
            <a:off x="3065350" y="2390795"/>
            <a:ext cx="1786883" cy="25948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910708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3A0A0-E9BF-4D60-8908-A727D2AF6C44}"/>
              </a:ext>
            </a:extLst>
          </p:cNvPr>
          <p:cNvSpPr/>
          <p:nvPr/>
        </p:nvSpPr>
        <p:spPr>
          <a:xfrm>
            <a:off x="945596" y="1323369"/>
            <a:ext cx="2572150" cy="2407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05F01C-7010-4691-8378-54350B764564}"/>
              </a:ext>
            </a:extLst>
          </p:cNvPr>
          <p:cNvSpPr/>
          <p:nvPr/>
        </p:nvSpPr>
        <p:spPr>
          <a:xfrm>
            <a:off x="3837936" y="1107326"/>
            <a:ext cx="2220021" cy="6905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57C034-1437-414F-A669-8A269E882463}"/>
              </a:ext>
            </a:extLst>
          </p:cNvPr>
          <p:cNvSpPr/>
          <p:nvPr/>
        </p:nvSpPr>
        <p:spPr>
          <a:xfrm>
            <a:off x="7400179" y="913526"/>
            <a:ext cx="1743821" cy="23548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4194506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CB5BAA1-7F81-470D-861A-9E77C9C42D38}"/>
              </a:ext>
            </a:extLst>
          </p:cNvPr>
          <p:cNvSpPr/>
          <p:nvPr/>
        </p:nvSpPr>
        <p:spPr>
          <a:xfrm>
            <a:off x="1730122" y="1670509"/>
            <a:ext cx="968510" cy="13231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269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F14A0B-4EA1-495C-9D2C-B22B2CDA4901}"/>
              </a:ext>
            </a:extLst>
          </p:cNvPr>
          <p:cNvSpPr/>
          <p:nvPr/>
        </p:nvSpPr>
        <p:spPr>
          <a:xfrm>
            <a:off x="956007" y="2025088"/>
            <a:ext cx="1637009" cy="26835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619463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A08F40-930D-48D5-AC88-2DF534AAC3C4}"/>
              </a:ext>
            </a:extLst>
          </p:cNvPr>
          <p:cNvSpPr/>
          <p:nvPr/>
        </p:nvSpPr>
        <p:spPr>
          <a:xfrm>
            <a:off x="1663878" y="2049234"/>
            <a:ext cx="1312005" cy="17182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455FE1-57F3-4628-AB98-FAD223823450}"/>
              </a:ext>
            </a:extLst>
          </p:cNvPr>
          <p:cNvSpPr/>
          <p:nvPr/>
        </p:nvSpPr>
        <p:spPr>
          <a:xfrm>
            <a:off x="4136372" y="1439595"/>
            <a:ext cx="3105689" cy="20671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1341A8-AC67-4B6E-ACA1-4F3CDB43C588}"/>
              </a:ext>
            </a:extLst>
          </p:cNvPr>
          <p:cNvSpPr/>
          <p:nvPr/>
        </p:nvSpPr>
        <p:spPr>
          <a:xfrm>
            <a:off x="6856768" y="2500554"/>
            <a:ext cx="1279707" cy="26324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1380687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CF44D6-37DE-426D-AD24-6B3A723D7C0F}"/>
              </a:ext>
            </a:extLst>
          </p:cNvPr>
          <p:cNvSpPr/>
          <p:nvPr/>
        </p:nvSpPr>
        <p:spPr>
          <a:xfrm>
            <a:off x="1333063" y="1277668"/>
            <a:ext cx="3051424" cy="10800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397828-13EE-4816-9DFC-BB1D102A651B}"/>
              </a:ext>
            </a:extLst>
          </p:cNvPr>
          <p:cNvSpPr/>
          <p:nvPr/>
        </p:nvSpPr>
        <p:spPr>
          <a:xfrm>
            <a:off x="4515622" y="1534104"/>
            <a:ext cx="1937452" cy="18115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F006086-765E-4FE7-86A6-4E760DCD8B92}"/>
              </a:ext>
            </a:extLst>
          </p:cNvPr>
          <p:cNvSpPr/>
          <p:nvPr/>
        </p:nvSpPr>
        <p:spPr>
          <a:xfrm>
            <a:off x="6417770" y="2369246"/>
            <a:ext cx="2726230" cy="24339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58682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79EA4C-443B-4007-AC1E-BE629DA162B3}"/>
              </a:ext>
            </a:extLst>
          </p:cNvPr>
          <p:cNvSpPr/>
          <p:nvPr/>
        </p:nvSpPr>
        <p:spPr>
          <a:xfrm>
            <a:off x="1660292" y="1506422"/>
            <a:ext cx="2947879" cy="14884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CC2419-7C67-47F1-99DA-96D776D15D01}"/>
              </a:ext>
            </a:extLst>
          </p:cNvPr>
          <p:cNvSpPr/>
          <p:nvPr/>
        </p:nvSpPr>
        <p:spPr>
          <a:xfrm>
            <a:off x="2931898" y="2605444"/>
            <a:ext cx="2326260" cy="9450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457331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7AEFD0-F8C9-4B80-95B8-FE89D73C5A27}"/>
              </a:ext>
            </a:extLst>
          </p:cNvPr>
          <p:cNvSpPr/>
          <p:nvPr/>
        </p:nvSpPr>
        <p:spPr>
          <a:xfrm>
            <a:off x="919603" y="939796"/>
            <a:ext cx="1915715" cy="26634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EFBFF9-1533-422B-BDB0-79FEAEBC2763}"/>
              </a:ext>
            </a:extLst>
          </p:cNvPr>
          <p:cNvSpPr/>
          <p:nvPr/>
        </p:nvSpPr>
        <p:spPr>
          <a:xfrm>
            <a:off x="3145960" y="2451739"/>
            <a:ext cx="1427647" cy="1002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642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518239A-54E4-4F47-B4B2-ABEBF855107E}"/>
              </a:ext>
            </a:extLst>
          </p:cNvPr>
          <p:cNvSpPr/>
          <p:nvPr/>
        </p:nvSpPr>
        <p:spPr>
          <a:xfrm>
            <a:off x="1074450" y="2553685"/>
            <a:ext cx="3567460" cy="13431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F6D59E-735B-4E05-981E-A7B5D227BF63}"/>
              </a:ext>
            </a:extLst>
          </p:cNvPr>
          <p:cNvSpPr/>
          <p:nvPr/>
        </p:nvSpPr>
        <p:spPr>
          <a:xfrm>
            <a:off x="3888505" y="1584614"/>
            <a:ext cx="1210713" cy="26070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82145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C73844-F69E-4DD5-9A69-99E40A41B829}"/>
              </a:ext>
            </a:extLst>
          </p:cNvPr>
          <p:cNvSpPr/>
          <p:nvPr/>
        </p:nvSpPr>
        <p:spPr>
          <a:xfrm>
            <a:off x="954925" y="2468815"/>
            <a:ext cx="1148499" cy="20126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270690-32F3-4940-8DB2-C3FA651CB904}"/>
              </a:ext>
            </a:extLst>
          </p:cNvPr>
          <p:cNvSpPr/>
          <p:nvPr/>
        </p:nvSpPr>
        <p:spPr>
          <a:xfrm>
            <a:off x="3263510" y="1667279"/>
            <a:ext cx="1192178" cy="10343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0BC993-ABF5-4C80-BE86-C421DD49E5C1}"/>
              </a:ext>
            </a:extLst>
          </p:cNvPr>
          <p:cNvSpPr/>
          <p:nvPr/>
        </p:nvSpPr>
        <p:spPr>
          <a:xfrm>
            <a:off x="8075319" y="703281"/>
            <a:ext cx="1068681" cy="8935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919144"/>
      </p:ext>
    </p:extLst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8B5DB4-0966-4A1F-B155-7BD5331497B7}"/>
              </a:ext>
            </a:extLst>
          </p:cNvPr>
          <p:cNvSpPr/>
          <p:nvPr/>
        </p:nvSpPr>
        <p:spPr>
          <a:xfrm>
            <a:off x="1516765" y="2228468"/>
            <a:ext cx="3012212" cy="26071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05CA6-C217-4C43-9ABA-CFB48FFE6DA5}"/>
              </a:ext>
            </a:extLst>
          </p:cNvPr>
          <p:cNvSpPr/>
          <p:nvPr/>
        </p:nvSpPr>
        <p:spPr>
          <a:xfrm>
            <a:off x="4367106" y="2028610"/>
            <a:ext cx="1793674" cy="10422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858357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7C6644-2E72-4BEF-825A-1A8B4B749781}"/>
              </a:ext>
            </a:extLst>
          </p:cNvPr>
          <p:cNvSpPr/>
          <p:nvPr/>
        </p:nvSpPr>
        <p:spPr>
          <a:xfrm>
            <a:off x="1787852" y="1986357"/>
            <a:ext cx="2016767" cy="22640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1C4A66-011E-4238-8974-7839ABB77EEE}"/>
              </a:ext>
            </a:extLst>
          </p:cNvPr>
          <p:cNvSpPr/>
          <p:nvPr/>
        </p:nvSpPr>
        <p:spPr>
          <a:xfrm>
            <a:off x="4509266" y="719998"/>
            <a:ext cx="3484946" cy="22697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0277513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196C9B-D1E9-4379-9FEC-C6707BA46A19}"/>
              </a:ext>
            </a:extLst>
          </p:cNvPr>
          <p:cNvSpPr/>
          <p:nvPr/>
        </p:nvSpPr>
        <p:spPr>
          <a:xfrm>
            <a:off x="1796922" y="1619916"/>
            <a:ext cx="1514196" cy="17662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AD36FD-9313-4E41-AF4D-CD0DE980D739}"/>
              </a:ext>
            </a:extLst>
          </p:cNvPr>
          <p:cNvSpPr/>
          <p:nvPr/>
        </p:nvSpPr>
        <p:spPr>
          <a:xfrm>
            <a:off x="4052844" y="1255051"/>
            <a:ext cx="2740141" cy="9382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92F02CE-94EC-4942-8387-54C21155B579}"/>
              </a:ext>
            </a:extLst>
          </p:cNvPr>
          <p:cNvSpPr/>
          <p:nvPr/>
        </p:nvSpPr>
        <p:spPr>
          <a:xfrm>
            <a:off x="7609536" y="1636274"/>
            <a:ext cx="1534464" cy="21695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368527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DC842A-CE00-44C2-8540-FF84B5B9A36F}"/>
              </a:ext>
            </a:extLst>
          </p:cNvPr>
          <p:cNvSpPr/>
          <p:nvPr/>
        </p:nvSpPr>
        <p:spPr>
          <a:xfrm>
            <a:off x="1070908" y="1900691"/>
            <a:ext cx="2201140" cy="147616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2EA556-57D7-4331-8249-998661894E81}"/>
              </a:ext>
            </a:extLst>
          </p:cNvPr>
          <p:cNvSpPr/>
          <p:nvPr/>
        </p:nvSpPr>
        <p:spPr>
          <a:xfrm>
            <a:off x="3185646" y="969104"/>
            <a:ext cx="2491761" cy="14328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2089502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144C23-D174-4626-9AEE-D00069CF020D}"/>
              </a:ext>
            </a:extLst>
          </p:cNvPr>
          <p:cNvSpPr/>
          <p:nvPr/>
        </p:nvSpPr>
        <p:spPr>
          <a:xfrm>
            <a:off x="1650156" y="902023"/>
            <a:ext cx="2551153" cy="14368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019367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B0F02E-9056-4D23-9F11-A2F33B0E2D86}"/>
              </a:ext>
            </a:extLst>
          </p:cNvPr>
          <p:cNvSpPr/>
          <p:nvPr/>
        </p:nvSpPr>
        <p:spPr>
          <a:xfrm>
            <a:off x="1057716" y="2479873"/>
            <a:ext cx="1854635" cy="16294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19429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EB8BCE-41F8-4947-83EB-9D06FA2AAC49}"/>
              </a:ext>
            </a:extLst>
          </p:cNvPr>
          <p:cNvSpPr/>
          <p:nvPr/>
        </p:nvSpPr>
        <p:spPr>
          <a:xfrm>
            <a:off x="1061203" y="2048870"/>
            <a:ext cx="3430986" cy="9477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648676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69FDF8-02F3-4A6C-807D-6F527A8FCCE0}"/>
              </a:ext>
            </a:extLst>
          </p:cNvPr>
          <p:cNvSpPr/>
          <p:nvPr/>
        </p:nvSpPr>
        <p:spPr>
          <a:xfrm>
            <a:off x="1417272" y="1884686"/>
            <a:ext cx="2916692" cy="13542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BFB021-F9D2-4CE2-AE98-52E864D18E69}"/>
              </a:ext>
            </a:extLst>
          </p:cNvPr>
          <p:cNvSpPr/>
          <p:nvPr/>
        </p:nvSpPr>
        <p:spPr>
          <a:xfrm>
            <a:off x="3438150" y="854882"/>
            <a:ext cx="2899324" cy="19164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773450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3B2BF7-862B-444F-90EA-ED9264A57C43}"/>
              </a:ext>
            </a:extLst>
          </p:cNvPr>
          <p:cNvSpPr/>
          <p:nvPr/>
        </p:nvSpPr>
        <p:spPr>
          <a:xfrm>
            <a:off x="1644109" y="2416652"/>
            <a:ext cx="2617315" cy="10002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1012373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B75A0FF-34FC-408F-BB06-E6DEC872BD86}"/>
              </a:ext>
            </a:extLst>
          </p:cNvPr>
          <p:cNvSpPr/>
          <p:nvPr/>
        </p:nvSpPr>
        <p:spPr>
          <a:xfrm>
            <a:off x="1381323" y="2036108"/>
            <a:ext cx="2994244" cy="2724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564251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95C1A1F-E959-4396-B4B1-EC40A1632315}"/>
              </a:ext>
            </a:extLst>
          </p:cNvPr>
          <p:cNvSpPr/>
          <p:nvPr/>
        </p:nvSpPr>
        <p:spPr>
          <a:xfrm>
            <a:off x="1656796" y="755811"/>
            <a:ext cx="2544376" cy="25256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16AEA8-4085-4DA7-9DB3-097BA539B6FD}"/>
              </a:ext>
            </a:extLst>
          </p:cNvPr>
          <p:cNvSpPr/>
          <p:nvPr/>
        </p:nvSpPr>
        <p:spPr>
          <a:xfrm>
            <a:off x="2950849" y="1392414"/>
            <a:ext cx="2577298" cy="23227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2532628"/>
      </p:ext>
    </p:extLst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4888A5-2E4C-4C68-A940-7C6B7767FC26}"/>
              </a:ext>
            </a:extLst>
          </p:cNvPr>
          <p:cNvSpPr/>
          <p:nvPr/>
        </p:nvSpPr>
        <p:spPr>
          <a:xfrm>
            <a:off x="1369695" y="1838594"/>
            <a:ext cx="3572594" cy="953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457976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14D193-4385-413D-86BB-6D68CA772B65}"/>
              </a:ext>
            </a:extLst>
          </p:cNvPr>
          <p:cNvSpPr/>
          <p:nvPr/>
        </p:nvSpPr>
        <p:spPr>
          <a:xfrm>
            <a:off x="1524688" y="1405056"/>
            <a:ext cx="2744342" cy="1596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AB3E36-7C8E-472B-A110-63FFCE40994B}"/>
              </a:ext>
            </a:extLst>
          </p:cNvPr>
          <p:cNvSpPr/>
          <p:nvPr/>
        </p:nvSpPr>
        <p:spPr>
          <a:xfrm>
            <a:off x="4141271" y="1611726"/>
            <a:ext cx="3529782" cy="2069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12976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52CC73-26E1-4169-969B-02BEA3E9CE8A}"/>
              </a:ext>
            </a:extLst>
          </p:cNvPr>
          <p:cNvSpPr/>
          <p:nvPr/>
        </p:nvSpPr>
        <p:spPr>
          <a:xfrm>
            <a:off x="1796201" y="2041458"/>
            <a:ext cx="1808353" cy="2511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383963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5520A1-02D5-410E-8D23-DE30CE9278AF}"/>
              </a:ext>
            </a:extLst>
          </p:cNvPr>
          <p:cNvSpPr/>
          <p:nvPr/>
        </p:nvSpPr>
        <p:spPr>
          <a:xfrm>
            <a:off x="969449" y="924968"/>
            <a:ext cx="959951" cy="8854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D898D9-7E7E-4ACB-9BC9-DF9E38F44115}"/>
              </a:ext>
            </a:extLst>
          </p:cNvPr>
          <p:cNvSpPr/>
          <p:nvPr/>
        </p:nvSpPr>
        <p:spPr>
          <a:xfrm>
            <a:off x="4376708" y="915410"/>
            <a:ext cx="1746875" cy="9737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26CE4C-1E86-49D3-91A1-AB737F92A538}"/>
              </a:ext>
            </a:extLst>
          </p:cNvPr>
          <p:cNvSpPr/>
          <p:nvPr/>
        </p:nvSpPr>
        <p:spPr>
          <a:xfrm>
            <a:off x="7878112" y="1393657"/>
            <a:ext cx="1265888" cy="8105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2581442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3B3993-AA8E-431D-A4C8-3C271E0F0F3B}"/>
              </a:ext>
            </a:extLst>
          </p:cNvPr>
          <p:cNvSpPr/>
          <p:nvPr/>
        </p:nvSpPr>
        <p:spPr>
          <a:xfrm>
            <a:off x="1162637" y="1456626"/>
            <a:ext cx="3562974" cy="25751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B3D5A4-2F01-4E3B-A0E9-901F83230A3A}"/>
              </a:ext>
            </a:extLst>
          </p:cNvPr>
          <p:cNvSpPr/>
          <p:nvPr/>
        </p:nvSpPr>
        <p:spPr>
          <a:xfrm>
            <a:off x="4404130" y="937284"/>
            <a:ext cx="1837115" cy="18849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9AEC7A-4BBB-48C8-8B5B-473DB9D9826B}"/>
              </a:ext>
            </a:extLst>
          </p:cNvPr>
          <p:cNvSpPr/>
          <p:nvPr/>
        </p:nvSpPr>
        <p:spPr>
          <a:xfrm>
            <a:off x="7852483" y="1050561"/>
            <a:ext cx="1291517" cy="18728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7193843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00FBC0-17D0-4D31-B420-3F6965649FCD}"/>
              </a:ext>
            </a:extLst>
          </p:cNvPr>
          <p:cNvSpPr/>
          <p:nvPr/>
        </p:nvSpPr>
        <p:spPr>
          <a:xfrm>
            <a:off x="1802023" y="1652100"/>
            <a:ext cx="1689295" cy="16648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772F5B-00B0-4F29-99D6-2E295774AE84}"/>
              </a:ext>
            </a:extLst>
          </p:cNvPr>
          <p:cNvSpPr/>
          <p:nvPr/>
        </p:nvSpPr>
        <p:spPr>
          <a:xfrm>
            <a:off x="4250402" y="1838153"/>
            <a:ext cx="2825892" cy="25628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23942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8E5524-C6AB-43BF-9B45-9B7046D4F76E}"/>
              </a:ext>
            </a:extLst>
          </p:cNvPr>
          <p:cNvSpPr/>
          <p:nvPr/>
        </p:nvSpPr>
        <p:spPr>
          <a:xfrm>
            <a:off x="1186498" y="2188832"/>
            <a:ext cx="2342557" cy="8004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9673E3-2F2C-4903-8B7B-D8FC819719D6}"/>
              </a:ext>
            </a:extLst>
          </p:cNvPr>
          <p:cNvSpPr/>
          <p:nvPr/>
        </p:nvSpPr>
        <p:spPr>
          <a:xfrm>
            <a:off x="4312829" y="776538"/>
            <a:ext cx="2432713" cy="1006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5EBA3E-1101-4957-8222-ED090F2BBA8C}"/>
              </a:ext>
            </a:extLst>
          </p:cNvPr>
          <p:cNvSpPr/>
          <p:nvPr/>
        </p:nvSpPr>
        <p:spPr>
          <a:xfrm>
            <a:off x="6485375" y="992470"/>
            <a:ext cx="2086210" cy="17092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09059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8FFF7E-53C4-49C4-B137-83E21C7F6E77}"/>
              </a:ext>
            </a:extLst>
          </p:cNvPr>
          <p:cNvSpPr/>
          <p:nvPr/>
        </p:nvSpPr>
        <p:spPr>
          <a:xfrm>
            <a:off x="1612597" y="1043746"/>
            <a:ext cx="1238636" cy="19063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3D7352C-57E2-499F-9E29-9F23B66FA81C}"/>
              </a:ext>
            </a:extLst>
          </p:cNvPr>
          <p:cNvSpPr/>
          <p:nvPr/>
        </p:nvSpPr>
        <p:spPr>
          <a:xfrm>
            <a:off x="4218209" y="2118154"/>
            <a:ext cx="3551926" cy="1414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9DD45A-780C-4034-AB45-4909991F2FAE}"/>
              </a:ext>
            </a:extLst>
          </p:cNvPr>
          <p:cNvSpPr/>
          <p:nvPr/>
        </p:nvSpPr>
        <p:spPr>
          <a:xfrm>
            <a:off x="6588071" y="2334266"/>
            <a:ext cx="2555929" cy="18635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5856252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38C603-422F-4857-B7C9-B71C74452687}"/>
              </a:ext>
            </a:extLst>
          </p:cNvPr>
          <p:cNvSpPr/>
          <p:nvPr/>
        </p:nvSpPr>
        <p:spPr>
          <a:xfrm>
            <a:off x="954564" y="1357220"/>
            <a:ext cx="1366502" cy="20436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D1C62-CF3B-4E88-A8E8-99DBAEE2DE6E}"/>
              </a:ext>
            </a:extLst>
          </p:cNvPr>
          <p:cNvSpPr/>
          <p:nvPr/>
        </p:nvSpPr>
        <p:spPr>
          <a:xfrm>
            <a:off x="3422617" y="1629986"/>
            <a:ext cx="2408173" cy="8028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7497100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2BBC1B-7901-4A90-AE58-448AC97268B4}"/>
              </a:ext>
            </a:extLst>
          </p:cNvPr>
          <p:cNvSpPr/>
          <p:nvPr/>
        </p:nvSpPr>
        <p:spPr>
          <a:xfrm>
            <a:off x="1366042" y="1689580"/>
            <a:ext cx="932360" cy="8622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345C51-361F-4852-8356-306A5EC0755B}"/>
              </a:ext>
            </a:extLst>
          </p:cNvPr>
          <p:cNvSpPr/>
          <p:nvPr/>
        </p:nvSpPr>
        <p:spPr>
          <a:xfrm>
            <a:off x="3892381" y="2741228"/>
            <a:ext cx="3504482" cy="13946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0650EA-EC5E-45B6-87BC-A9E6AA130392}"/>
              </a:ext>
            </a:extLst>
          </p:cNvPr>
          <p:cNvSpPr/>
          <p:nvPr/>
        </p:nvSpPr>
        <p:spPr>
          <a:xfrm>
            <a:off x="7346595" y="2485111"/>
            <a:ext cx="1226806" cy="26549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1444466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59D862-03C4-43DF-ACDF-58F4CF93ABAF}"/>
              </a:ext>
            </a:extLst>
          </p:cNvPr>
          <p:cNvSpPr/>
          <p:nvPr/>
        </p:nvSpPr>
        <p:spPr>
          <a:xfrm>
            <a:off x="1164160" y="2179650"/>
            <a:ext cx="2461904" cy="16852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79795"/>
      </p:ext>
    </p:extLst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4EBCA3D-6780-4925-9D00-BE81DFC1D843}"/>
              </a:ext>
            </a:extLst>
          </p:cNvPr>
          <p:cNvSpPr/>
          <p:nvPr/>
        </p:nvSpPr>
        <p:spPr>
          <a:xfrm>
            <a:off x="1823594" y="2210295"/>
            <a:ext cx="3372306" cy="1593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369A83-DEA4-4BE2-A8CF-3A60028521A7}"/>
              </a:ext>
            </a:extLst>
          </p:cNvPr>
          <p:cNvSpPr/>
          <p:nvPr/>
        </p:nvSpPr>
        <p:spPr>
          <a:xfrm>
            <a:off x="3872922" y="2015492"/>
            <a:ext cx="1428513" cy="22933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7A8FC-9A8B-491F-BB17-3967FD266577}"/>
              </a:ext>
            </a:extLst>
          </p:cNvPr>
          <p:cNvSpPr/>
          <p:nvPr/>
        </p:nvSpPr>
        <p:spPr>
          <a:xfrm>
            <a:off x="7723970" y="1831607"/>
            <a:ext cx="1420030" cy="14090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627535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22E20A-AABA-44C6-A3D6-0AADD86F1142}"/>
              </a:ext>
            </a:extLst>
          </p:cNvPr>
          <p:cNvSpPr/>
          <p:nvPr/>
        </p:nvSpPr>
        <p:spPr>
          <a:xfrm>
            <a:off x="1055149" y="1602725"/>
            <a:ext cx="2065586" cy="1142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3482051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E28FD3-5002-454C-8DCD-0D605BC7AED6}"/>
              </a:ext>
            </a:extLst>
          </p:cNvPr>
          <p:cNvSpPr/>
          <p:nvPr/>
        </p:nvSpPr>
        <p:spPr>
          <a:xfrm>
            <a:off x="1545299" y="2087911"/>
            <a:ext cx="2049730" cy="13877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733388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121E350-8CB7-4832-B10E-570B28DDCDE9}"/>
              </a:ext>
            </a:extLst>
          </p:cNvPr>
          <p:cNvSpPr/>
          <p:nvPr/>
        </p:nvSpPr>
        <p:spPr>
          <a:xfrm>
            <a:off x="1705039" y="1866711"/>
            <a:ext cx="3018008" cy="193012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0265888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D9DAD9D-5524-4E22-A886-AA9D34F2E935}"/>
              </a:ext>
            </a:extLst>
          </p:cNvPr>
          <p:cNvSpPr/>
          <p:nvPr/>
        </p:nvSpPr>
        <p:spPr>
          <a:xfrm>
            <a:off x="1363967" y="1110229"/>
            <a:ext cx="1419084" cy="13136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027E723-B436-4631-9D93-BC344A899E96}"/>
              </a:ext>
            </a:extLst>
          </p:cNvPr>
          <p:cNvSpPr/>
          <p:nvPr/>
        </p:nvSpPr>
        <p:spPr>
          <a:xfrm>
            <a:off x="3491201" y="2236577"/>
            <a:ext cx="1388248" cy="24519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50464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80F83-2E0E-4113-B775-99DA86B38032}"/>
              </a:ext>
            </a:extLst>
          </p:cNvPr>
          <p:cNvSpPr/>
          <p:nvPr/>
        </p:nvSpPr>
        <p:spPr>
          <a:xfrm>
            <a:off x="1377379" y="1504803"/>
            <a:ext cx="1244473" cy="14357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3CC42F-B869-447F-9D9E-773559381A0E}"/>
              </a:ext>
            </a:extLst>
          </p:cNvPr>
          <p:cNvSpPr/>
          <p:nvPr/>
        </p:nvSpPr>
        <p:spPr>
          <a:xfrm>
            <a:off x="3240474" y="861081"/>
            <a:ext cx="1960297" cy="11775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3145468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B6378B-28E5-4507-BECF-A56FD47D6C55}"/>
              </a:ext>
            </a:extLst>
          </p:cNvPr>
          <p:cNvSpPr/>
          <p:nvPr/>
        </p:nvSpPr>
        <p:spPr>
          <a:xfrm>
            <a:off x="1772602" y="1566830"/>
            <a:ext cx="1203273" cy="1628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762027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B9BC22-7D02-42F8-AB2C-0CD01F4B69C7}"/>
              </a:ext>
            </a:extLst>
          </p:cNvPr>
          <p:cNvSpPr/>
          <p:nvPr/>
        </p:nvSpPr>
        <p:spPr>
          <a:xfrm>
            <a:off x="1726218" y="737548"/>
            <a:ext cx="1030276" cy="10465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878732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0B9582-3A26-4CEC-A306-C0957674719A}"/>
              </a:ext>
            </a:extLst>
          </p:cNvPr>
          <p:cNvSpPr/>
          <p:nvPr/>
        </p:nvSpPr>
        <p:spPr>
          <a:xfrm>
            <a:off x="1513039" y="979136"/>
            <a:ext cx="3516752" cy="20429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1942706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0B388D-AB6C-4173-9991-7034000F9196}"/>
              </a:ext>
            </a:extLst>
          </p:cNvPr>
          <p:cNvSpPr/>
          <p:nvPr/>
        </p:nvSpPr>
        <p:spPr>
          <a:xfrm>
            <a:off x="1818956" y="1214261"/>
            <a:ext cx="2557455" cy="2391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5202360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7FC1C6-ED52-400D-83AB-850B0933E027}"/>
              </a:ext>
            </a:extLst>
          </p:cNvPr>
          <p:cNvSpPr/>
          <p:nvPr/>
        </p:nvSpPr>
        <p:spPr>
          <a:xfrm>
            <a:off x="1305576" y="2303547"/>
            <a:ext cx="3208450" cy="24844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002BC5-7332-41D6-810E-F3DF4E63AF76}"/>
              </a:ext>
            </a:extLst>
          </p:cNvPr>
          <p:cNvSpPr/>
          <p:nvPr/>
        </p:nvSpPr>
        <p:spPr>
          <a:xfrm>
            <a:off x="3196851" y="2573663"/>
            <a:ext cx="2970431" cy="19095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3F9247-F040-455C-8011-CEB98E5BD611}"/>
              </a:ext>
            </a:extLst>
          </p:cNvPr>
          <p:cNvSpPr/>
          <p:nvPr/>
        </p:nvSpPr>
        <p:spPr>
          <a:xfrm>
            <a:off x="6457840" y="2464215"/>
            <a:ext cx="1693192" cy="12596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7652765"/>
      </p:ext>
    </p:extLst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215803-BC3B-4073-B751-879CE5C54C71}"/>
              </a:ext>
            </a:extLst>
          </p:cNvPr>
          <p:cNvSpPr/>
          <p:nvPr/>
        </p:nvSpPr>
        <p:spPr>
          <a:xfrm>
            <a:off x="1310730" y="2391190"/>
            <a:ext cx="1386516" cy="12861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BF29F9E-D0F7-4EAE-B393-2F5168AAB2FE}"/>
              </a:ext>
            </a:extLst>
          </p:cNvPr>
          <p:cNvSpPr/>
          <p:nvPr/>
        </p:nvSpPr>
        <p:spPr>
          <a:xfrm>
            <a:off x="3807460" y="1166717"/>
            <a:ext cx="3286814" cy="16106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501367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198920-8EB3-4231-9817-A21279FA2BEC}"/>
              </a:ext>
            </a:extLst>
          </p:cNvPr>
          <p:cNvSpPr/>
          <p:nvPr/>
        </p:nvSpPr>
        <p:spPr>
          <a:xfrm>
            <a:off x="1351973" y="962524"/>
            <a:ext cx="3552994" cy="1726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920712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4C3CA5-228F-4479-8DB4-12D159D2CF30}"/>
              </a:ext>
            </a:extLst>
          </p:cNvPr>
          <p:cNvSpPr/>
          <p:nvPr/>
        </p:nvSpPr>
        <p:spPr>
          <a:xfrm>
            <a:off x="932229" y="1749188"/>
            <a:ext cx="3318324" cy="16712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309158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3732FA-5F52-4B7B-9786-6E8E465E38CC}"/>
              </a:ext>
            </a:extLst>
          </p:cNvPr>
          <p:cNvSpPr/>
          <p:nvPr/>
        </p:nvSpPr>
        <p:spPr>
          <a:xfrm>
            <a:off x="1428263" y="1573157"/>
            <a:ext cx="2622877" cy="24784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BC0093-0826-4A0B-B4FB-D7719470B2EF}"/>
              </a:ext>
            </a:extLst>
          </p:cNvPr>
          <p:cNvSpPr/>
          <p:nvPr/>
        </p:nvSpPr>
        <p:spPr>
          <a:xfrm>
            <a:off x="4309155" y="1139580"/>
            <a:ext cx="3618045" cy="21303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1270624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377CB5-AE1B-4411-B736-DDC04919E834}"/>
              </a:ext>
            </a:extLst>
          </p:cNvPr>
          <p:cNvSpPr/>
          <p:nvPr/>
        </p:nvSpPr>
        <p:spPr>
          <a:xfrm>
            <a:off x="1670704" y="2479464"/>
            <a:ext cx="2841027" cy="18906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7577134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0749A0-8964-448B-8BA8-15BAF5E0934E}"/>
              </a:ext>
            </a:extLst>
          </p:cNvPr>
          <p:cNvSpPr/>
          <p:nvPr/>
        </p:nvSpPr>
        <p:spPr>
          <a:xfrm>
            <a:off x="1236915" y="2116273"/>
            <a:ext cx="3216491" cy="18879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209806-A49D-488F-88F8-3A07BA4ADFB4}"/>
              </a:ext>
            </a:extLst>
          </p:cNvPr>
          <p:cNvSpPr/>
          <p:nvPr/>
        </p:nvSpPr>
        <p:spPr>
          <a:xfrm>
            <a:off x="4504238" y="2730098"/>
            <a:ext cx="2837315" cy="21011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3B74F-458C-4680-8B1D-D803B3ABDAD3}"/>
              </a:ext>
            </a:extLst>
          </p:cNvPr>
          <p:cNvSpPr/>
          <p:nvPr/>
        </p:nvSpPr>
        <p:spPr>
          <a:xfrm>
            <a:off x="6691087" y="1031764"/>
            <a:ext cx="1583915" cy="24303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656160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2B2229-BD7B-4E2A-9AC7-E8636382FF9A}"/>
              </a:ext>
            </a:extLst>
          </p:cNvPr>
          <p:cNvSpPr/>
          <p:nvPr/>
        </p:nvSpPr>
        <p:spPr>
          <a:xfrm>
            <a:off x="1737428" y="1093674"/>
            <a:ext cx="3023185" cy="12656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D45FC7-2A22-44B0-8FB3-4FE2A475BA21}"/>
              </a:ext>
            </a:extLst>
          </p:cNvPr>
          <p:cNvSpPr/>
          <p:nvPr/>
        </p:nvSpPr>
        <p:spPr>
          <a:xfrm>
            <a:off x="2894225" y="2422591"/>
            <a:ext cx="2001602" cy="8437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837741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082C22-4F25-4F8C-930A-BCF06164D55D}"/>
              </a:ext>
            </a:extLst>
          </p:cNvPr>
          <p:cNvSpPr/>
          <p:nvPr/>
        </p:nvSpPr>
        <p:spPr>
          <a:xfrm>
            <a:off x="1046028" y="2704345"/>
            <a:ext cx="1295345" cy="20386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28245A-A8D8-439A-A76F-505684D87651}"/>
              </a:ext>
            </a:extLst>
          </p:cNvPr>
          <p:cNvSpPr/>
          <p:nvPr/>
        </p:nvSpPr>
        <p:spPr>
          <a:xfrm>
            <a:off x="3183340" y="1608354"/>
            <a:ext cx="3087945" cy="8520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367C0B4-A1B3-4F67-B3B2-4A8DC0FB9FCB}"/>
              </a:ext>
            </a:extLst>
          </p:cNvPr>
          <p:cNvSpPr/>
          <p:nvPr/>
        </p:nvSpPr>
        <p:spPr>
          <a:xfrm>
            <a:off x="6796225" y="2550757"/>
            <a:ext cx="1059412" cy="24894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132474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14E4B18-5E2F-4A5A-815E-9F91912EA38D}"/>
              </a:ext>
            </a:extLst>
          </p:cNvPr>
          <p:cNvSpPr/>
          <p:nvPr/>
        </p:nvSpPr>
        <p:spPr>
          <a:xfrm>
            <a:off x="1629850" y="2244092"/>
            <a:ext cx="2632016" cy="25768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378891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2BE2D6-58AA-46D0-8A6C-454E27FD4CE0}"/>
              </a:ext>
            </a:extLst>
          </p:cNvPr>
          <p:cNvSpPr/>
          <p:nvPr/>
        </p:nvSpPr>
        <p:spPr>
          <a:xfrm>
            <a:off x="1095234" y="767561"/>
            <a:ext cx="1335172" cy="17163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7BC9109-CCB4-4D56-A9E1-B2836D787A0B}"/>
              </a:ext>
            </a:extLst>
          </p:cNvPr>
          <p:cNvSpPr/>
          <p:nvPr/>
        </p:nvSpPr>
        <p:spPr>
          <a:xfrm>
            <a:off x="3390774" y="2433503"/>
            <a:ext cx="2422660" cy="25285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6750195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66D2F0-9330-4C62-A12F-A8A83C2256FC}"/>
              </a:ext>
            </a:extLst>
          </p:cNvPr>
          <p:cNvSpPr/>
          <p:nvPr/>
        </p:nvSpPr>
        <p:spPr>
          <a:xfrm>
            <a:off x="1261114" y="967865"/>
            <a:ext cx="2941541" cy="19564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494125"/>
      </p:ext>
    </p:extLst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A4E311-E33B-4DAB-AA7E-B3B91A733962}"/>
              </a:ext>
            </a:extLst>
          </p:cNvPr>
          <p:cNvSpPr/>
          <p:nvPr/>
        </p:nvSpPr>
        <p:spPr>
          <a:xfrm>
            <a:off x="1496047" y="1921693"/>
            <a:ext cx="2186781" cy="915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03C5BF-42AB-4EA2-B643-962F145156C9}"/>
              </a:ext>
            </a:extLst>
          </p:cNvPr>
          <p:cNvSpPr/>
          <p:nvPr/>
        </p:nvSpPr>
        <p:spPr>
          <a:xfrm>
            <a:off x="4160147" y="1011774"/>
            <a:ext cx="1556952" cy="7290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3C2B58-7269-4851-B976-012A09723FA7}"/>
              </a:ext>
            </a:extLst>
          </p:cNvPr>
          <p:cNvSpPr/>
          <p:nvPr/>
        </p:nvSpPr>
        <p:spPr>
          <a:xfrm>
            <a:off x="8182171" y="2499858"/>
            <a:ext cx="961829" cy="17929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1282968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32A852F-AB29-4974-A811-BB34A3533A85}"/>
              </a:ext>
            </a:extLst>
          </p:cNvPr>
          <p:cNvSpPr/>
          <p:nvPr/>
        </p:nvSpPr>
        <p:spPr>
          <a:xfrm>
            <a:off x="1137518" y="1091028"/>
            <a:ext cx="2763828" cy="24425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9EC7F1-4200-4A4D-AE1D-09E7F811986F}"/>
              </a:ext>
            </a:extLst>
          </p:cNvPr>
          <p:cNvSpPr/>
          <p:nvPr/>
        </p:nvSpPr>
        <p:spPr>
          <a:xfrm>
            <a:off x="4038417" y="1436407"/>
            <a:ext cx="2534167" cy="7197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457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369B48-09DA-460C-ACF4-8C7AE3E69A48}"/>
              </a:ext>
            </a:extLst>
          </p:cNvPr>
          <p:cNvSpPr/>
          <p:nvPr/>
        </p:nvSpPr>
        <p:spPr>
          <a:xfrm>
            <a:off x="1425727" y="2600163"/>
            <a:ext cx="3070646" cy="18669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1747BD-3650-4059-ACE1-66FFDEF25A34}"/>
              </a:ext>
            </a:extLst>
          </p:cNvPr>
          <p:cNvSpPr/>
          <p:nvPr/>
        </p:nvSpPr>
        <p:spPr>
          <a:xfrm>
            <a:off x="3228750" y="1753826"/>
            <a:ext cx="2494694" cy="11713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5172103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96E9E2-4D1F-46AE-BCBE-8FA2390BFBA4}"/>
              </a:ext>
            </a:extLst>
          </p:cNvPr>
          <p:cNvSpPr/>
          <p:nvPr/>
        </p:nvSpPr>
        <p:spPr>
          <a:xfrm>
            <a:off x="1176426" y="1010809"/>
            <a:ext cx="1690406" cy="25557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42C5A1-FBE1-49C8-8BE5-648479AA8B50}"/>
              </a:ext>
            </a:extLst>
          </p:cNvPr>
          <p:cNvSpPr/>
          <p:nvPr/>
        </p:nvSpPr>
        <p:spPr>
          <a:xfrm>
            <a:off x="4101548" y="2404961"/>
            <a:ext cx="2351989" cy="250740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27BBBE-2C9E-47D0-8370-4DB503B9C27A}"/>
              </a:ext>
            </a:extLst>
          </p:cNvPr>
          <p:cNvSpPr/>
          <p:nvPr/>
        </p:nvSpPr>
        <p:spPr>
          <a:xfrm>
            <a:off x="6808377" y="811104"/>
            <a:ext cx="2030271" cy="26221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337798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69AF6B-753F-4094-B900-A9AF55707BE0}"/>
              </a:ext>
            </a:extLst>
          </p:cNvPr>
          <p:cNvSpPr/>
          <p:nvPr/>
        </p:nvSpPr>
        <p:spPr>
          <a:xfrm>
            <a:off x="1216971" y="2250211"/>
            <a:ext cx="1293646" cy="25204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26F2A0-9B08-4613-A9A9-70DF4CF892FA}"/>
              </a:ext>
            </a:extLst>
          </p:cNvPr>
          <p:cNvSpPr/>
          <p:nvPr/>
        </p:nvSpPr>
        <p:spPr>
          <a:xfrm>
            <a:off x="4359486" y="2188847"/>
            <a:ext cx="2011240" cy="19912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8956900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416DDDA-A123-4175-ABE0-D38A3184F39F}"/>
              </a:ext>
            </a:extLst>
          </p:cNvPr>
          <p:cNvSpPr/>
          <p:nvPr/>
        </p:nvSpPr>
        <p:spPr>
          <a:xfrm>
            <a:off x="1436889" y="1532198"/>
            <a:ext cx="2309742" cy="20437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4D3AF33-E56C-41A5-91F1-7F45C895D0CF}"/>
              </a:ext>
            </a:extLst>
          </p:cNvPr>
          <p:cNvSpPr/>
          <p:nvPr/>
        </p:nvSpPr>
        <p:spPr>
          <a:xfrm>
            <a:off x="3854792" y="849892"/>
            <a:ext cx="2161390" cy="13606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C63FE2-AFE7-46D6-A6AE-1479ED2F9027}"/>
              </a:ext>
            </a:extLst>
          </p:cNvPr>
          <p:cNvSpPr/>
          <p:nvPr/>
        </p:nvSpPr>
        <p:spPr>
          <a:xfrm>
            <a:off x="6777858" y="1764949"/>
            <a:ext cx="1731034" cy="15467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9376031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7E0DC0-477D-4C30-A230-A8E1CFE24CD4}"/>
              </a:ext>
            </a:extLst>
          </p:cNvPr>
          <p:cNvSpPr/>
          <p:nvPr/>
        </p:nvSpPr>
        <p:spPr>
          <a:xfrm>
            <a:off x="1036460" y="2511073"/>
            <a:ext cx="2642277" cy="12933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15470D3-0E5A-4040-8BF9-BEBE3675A189}"/>
              </a:ext>
            </a:extLst>
          </p:cNvPr>
          <p:cNvSpPr/>
          <p:nvPr/>
        </p:nvSpPr>
        <p:spPr>
          <a:xfrm>
            <a:off x="3677241" y="886109"/>
            <a:ext cx="2730944" cy="1310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542419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5E4D1A-84B1-49B1-B697-41620FBA3D9C}"/>
              </a:ext>
            </a:extLst>
          </p:cNvPr>
          <p:cNvSpPr/>
          <p:nvPr/>
        </p:nvSpPr>
        <p:spPr>
          <a:xfrm>
            <a:off x="1519804" y="1148406"/>
            <a:ext cx="2487980" cy="12983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049FFED-E0AC-4DDA-A937-4D2EE5A9A295}"/>
              </a:ext>
            </a:extLst>
          </p:cNvPr>
          <p:cNvSpPr/>
          <p:nvPr/>
        </p:nvSpPr>
        <p:spPr>
          <a:xfrm>
            <a:off x="3768599" y="2300014"/>
            <a:ext cx="2293105" cy="201604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0674156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42128CC-845A-447C-9705-3C1A3BA3B765}"/>
              </a:ext>
            </a:extLst>
          </p:cNvPr>
          <p:cNvSpPr/>
          <p:nvPr/>
        </p:nvSpPr>
        <p:spPr>
          <a:xfrm>
            <a:off x="1003848" y="1669748"/>
            <a:ext cx="3399371" cy="16777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600540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84F2E2-DE3E-4696-9E09-2CFD7224CD5C}"/>
              </a:ext>
            </a:extLst>
          </p:cNvPr>
          <p:cNvSpPr/>
          <p:nvPr/>
        </p:nvSpPr>
        <p:spPr>
          <a:xfrm>
            <a:off x="1610945" y="766793"/>
            <a:ext cx="3247968" cy="16528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37B153-87DD-4704-8143-D507A61E5F21}"/>
              </a:ext>
            </a:extLst>
          </p:cNvPr>
          <p:cNvSpPr/>
          <p:nvPr/>
        </p:nvSpPr>
        <p:spPr>
          <a:xfrm>
            <a:off x="3296494" y="1607506"/>
            <a:ext cx="2324833" cy="22055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F4C543F-D75C-44C5-A8BA-CCB150A73A54}"/>
              </a:ext>
            </a:extLst>
          </p:cNvPr>
          <p:cNvSpPr/>
          <p:nvPr/>
        </p:nvSpPr>
        <p:spPr>
          <a:xfrm>
            <a:off x="6824878" y="2551494"/>
            <a:ext cx="1001894" cy="14844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513616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81D265-1368-47DB-B0B3-CF5150F1DBEC}"/>
              </a:ext>
            </a:extLst>
          </p:cNvPr>
          <p:cNvSpPr/>
          <p:nvPr/>
        </p:nvSpPr>
        <p:spPr>
          <a:xfrm>
            <a:off x="929188" y="1568662"/>
            <a:ext cx="3545853" cy="1974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1105A8D-2F67-410A-857C-C9A9A7C8E1CC}"/>
              </a:ext>
            </a:extLst>
          </p:cNvPr>
          <p:cNvSpPr/>
          <p:nvPr/>
        </p:nvSpPr>
        <p:spPr>
          <a:xfrm>
            <a:off x="4529216" y="1382245"/>
            <a:ext cx="3638901" cy="24278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477029"/>
      </p:ext>
    </p:extLst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17B16-79B9-472C-91D1-E0BF324CD55F}"/>
              </a:ext>
            </a:extLst>
          </p:cNvPr>
          <p:cNvSpPr/>
          <p:nvPr/>
        </p:nvSpPr>
        <p:spPr>
          <a:xfrm>
            <a:off x="1765742" y="2428154"/>
            <a:ext cx="2571038" cy="23001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E3B25D-33B7-41E0-BC2F-8D03369F692C}"/>
              </a:ext>
            </a:extLst>
          </p:cNvPr>
          <p:cNvSpPr/>
          <p:nvPr/>
        </p:nvSpPr>
        <p:spPr>
          <a:xfrm>
            <a:off x="4426560" y="2681643"/>
            <a:ext cx="2879564" cy="15404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933FE2-A25D-4ABE-9B1E-8A7065E58730}"/>
              </a:ext>
            </a:extLst>
          </p:cNvPr>
          <p:cNvSpPr/>
          <p:nvPr/>
        </p:nvSpPr>
        <p:spPr>
          <a:xfrm>
            <a:off x="6832885" y="1917854"/>
            <a:ext cx="995163" cy="2118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1909368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225D9C-18FB-460B-9114-67DA5E84F0E5}"/>
              </a:ext>
            </a:extLst>
          </p:cNvPr>
          <p:cNvSpPr/>
          <p:nvPr/>
        </p:nvSpPr>
        <p:spPr>
          <a:xfrm>
            <a:off x="1456289" y="1576694"/>
            <a:ext cx="2060666" cy="9563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830520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984A33-FC12-4B1D-9D20-ED25D274134E}"/>
              </a:ext>
            </a:extLst>
          </p:cNvPr>
          <p:cNvSpPr/>
          <p:nvPr/>
        </p:nvSpPr>
        <p:spPr>
          <a:xfrm>
            <a:off x="1433338" y="2226042"/>
            <a:ext cx="3093280" cy="16575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226200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8E8459-CE71-4437-ABA5-78540035BEE2}"/>
              </a:ext>
            </a:extLst>
          </p:cNvPr>
          <p:cNvSpPr/>
          <p:nvPr/>
        </p:nvSpPr>
        <p:spPr>
          <a:xfrm>
            <a:off x="984329" y="1285915"/>
            <a:ext cx="1937479" cy="16389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6A68E7-DD41-4CD5-8D96-9A0A0552E3D1}"/>
              </a:ext>
            </a:extLst>
          </p:cNvPr>
          <p:cNvSpPr/>
          <p:nvPr/>
        </p:nvSpPr>
        <p:spPr>
          <a:xfrm>
            <a:off x="4545890" y="1111542"/>
            <a:ext cx="1592680" cy="24808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BED3A9-D368-44A1-A229-8219F05E7225}"/>
              </a:ext>
            </a:extLst>
          </p:cNvPr>
          <p:cNvSpPr/>
          <p:nvPr/>
        </p:nvSpPr>
        <p:spPr>
          <a:xfrm>
            <a:off x="7631823" y="1631192"/>
            <a:ext cx="1512177" cy="10389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0875987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9FB52-834C-454F-A917-2B0739685A5D}"/>
              </a:ext>
            </a:extLst>
          </p:cNvPr>
          <p:cNvSpPr/>
          <p:nvPr/>
        </p:nvSpPr>
        <p:spPr>
          <a:xfrm>
            <a:off x="1016854" y="701576"/>
            <a:ext cx="3267381" cy="23952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557420-B366-4D15-BC37-13E791F0B7A1}"/>
              </a:ext>
            </a:extLst>
          </p:cNvPr>
          <p:cNvSpPr/>
          <p:nvPr/>
        </p:nvSpPr>
        <p:spPr>
          <a:xfrm>
            <a:off x="3674011" y="2088815"/>
            <a:ext cx="1725647" cy="9103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4058489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7E7227-1A73-4586-BFC1-AA0B9F67BD8C}"/>
              </a:ext>
            </a:extLst>
          </p:cNvPr>
          <p:cNvSpPr/>
          <p:nvPr/>
        </p:nvSpPr>
        <p:spPr>
          <a:xfrm>
            <a:off x="1490777" y="1523688"/>
            <a:ext cx="1021371" cy="17957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1553840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1CF9D1-8796-4D6C-9B38-497FFFE37058}"/>
              </a:ext>
            </a:extLst>
          </p:cNvPr>
          <p:cNvSpPr/>
          <p:nvPr/>
        </p:nvSpPr>
        <p:spPr>
          <a:xfrm>
            <a:off x="1183947" y="1174557"/>
            <a:ext cx="1836209" cy="14655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0009961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77E8E86-4581-41CB-97BE-000FDD8B008B}"/>
              </a:ext>
            </a:extLst>
          </p:cNvPr>
          <p:cNvSpPr/>
          <p:nvPr/>
        </p:nvSpPr>
        <p:spPr>
          <a:xfrm>
            <a:off x="1528149" y="1384785"/>
            <a:ext cx="3498792" cy="13087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110545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C3D6D1-9FD0-4C58-AB57-3FFA89AC39F6}"/>
              </a:ext>
            </a:extLst>
          </p:cNvPr>
          <p:cNvSpPr/>
          <p:nvPr/>
        </p:nvSpPr>
        <p:spPr>
          <a:xfrm>
            <a:off x="1637752" y="1031166"/>
            <a:ext cx="2867327" cy="8961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090536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12922A-0933-4700-BB34-DC04C4218AE5}"/>
              </a:ext>
            </a:extLst>
          </p:cNvPr>
          <p:cNvSpPr/>
          <p:nvPr/>
        </p:nvSpPr>
        <p:spPr>
          <a:xfrm>
            <a:off x="1590998" y="824551"/>
            <a:ext cx="3388229" cy="19193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115177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ED852B-66B3-4922-B201-1B38BEE97923}"/>
              </a:ext>
            </a:extLst>
          </p:cNvPr>
          <p:cNvSpPr/>
          <p:nvPr/>
        </p:nvSpPr>
        <p:spPr>
          <a:xfrm>
            <a:off x="953361" y="1127948"/>
            <a:ext cx="3130507" cy="7401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59C733B-8DA6-431B-AD79-409DA1E06A8F}"/>
              </a:ext>
            </a:extLst>
          </p:cNvPr>
          <p:cNvSpPr/>
          <p:nvPr/>
        </p:nvSpPr>
        <p:spPr>
          <a:xfrm>
            <a:off x="3898883" y="918679"/>
            <a:ext cx="1473236" cy="18573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B1BED-BA8D-4606-916E-8168346F6F2E}"/>
              </a:ext>
            </a:extLst>
          </p:cNvPr>
          <p:cNvSpPr/>
          <p:nvPr/>
        </p:nvSpPr>
        <p:spPr>
          <a:xfrm>
            <a:off x="7829939" y="802960"/>
            <a:ext cx="1314061" cy="2173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584373"/>
      </p:ext>
    </p:extLst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F23235-F5B1-48FC-A459-DA49CE54F09C}"/>
              </a:ext>
            </a:extLst>
          </p:cNvPr>
          <p:cNvSpPr/>
          <p:nvPr/>
        </p:nvSpPr>
        <p:spPr>
          <a:xfrm>
            <a:off x="1772330" y="2688934"/>
            <a:ext cx="3514935" cy="12424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9509470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4C9DA2-DF8D-47FE-B338-41C722544C4B}"/>
              </a:ext>
            </a:extLst>
          </p:cNvPr>
          <p:cNvSpPr/>
          <p:nvPr/>
        </p:nvSpPr>
        <p:spPr>
          <a:xfrm>
            <a:off x="1189372" y="1618716"/>
            <a:ext cx="2065134" cy="248617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953481-76B5-4AF5-AB09-CDD81B221DFA}"/>
              </a:ext>
            </a:extLst>
          </p:cNvPr>
          <p:cNvSpPr/>
          <p:nvPr/>
        </p:nvSpPr>
        <p:spPr>
          <a:xfrm>
            <a:off x="4271850" y="1421611"/>
            <a:ext cx="1934981" cy="16489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2E642D-C6BC-4861-A238-00F372303538}"/>
              </a:ext>
            </a:extLst>
          </p:cNvPr>
          <p:cNvSpPr/>
          <p:nvPr/>
        </p:nvSpPr>
        <p:spPr>
          <a:xfrm>
            <a:off x="7783788" y="894269"/>
            <a:ext cx="1360212" cy="14511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002524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AACF92-20AD-4686-A05C-99D9E5A093A1}"/>
              </a:ext>
            </a:extLst>
          </p:cNvPr>
          <p:cNvSpPr/>
          <p:nvPr/>
        </p:nvSpPr>
        <p:spPr>
          <a:xfrm>
            <a:off x="1243478" y="2413244"/>
            <a:ext cx="1467924" cy="8292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9628178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9187EB-DA01-40ED-8E34-985D0696EBC8}"/>
              </a:ext>
            </a:extLst>
          </p:cNvPr>
          <p:cNvSpPr/>
          <p:nvPr/>
        </p:nvSpPr>
        <p:spPr>
          <a:xfrm>
            <a:off x="1743639" y="1452469"/>
            <a:ext cx="3498653" cy="12962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CEA1B9-CFDF-4478-881B-CF6C3E5CA5B5}"/>
              </a:ext>
            </a:extLst>
          </p:cNvPr>
          <p:cNvSpPr/>
          <p:nvPr/>
        </p:nvSpPr>
        <p:spPr>
          <a:xfrm>
            <a:off x="4104151" y="1336827"/>
            <a:ext cx="2067417" cy="22054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5707807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3343E-C1D1-47D2-81E2-87EA8694D651}"/>
              </a:ext>
            </a:extLst>
          </p:cNvPr>
          <p:cNvSpPr/>
          <p:nvPr/>
        </p:nvSpPr>
        <p:spPr>
          <a:xfrm>
            <a:off x="1082304" y="1851345"/>
            <a:ext cx="2409471" cy="12539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0959970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92AFE3-E7B1-4273-ADCB-F86BBAAB242E}"/>
              </a:ext>
            </a:extLst>
          </p:cNvPr>
          <p:cNvSpPr/>
          <p:nvPr/>
        </p:nvSpPr>
        <p:spPr>
          <a:xfrm>
            <a:off x="1276658" y="1856518"/>
            <a:ext cx="3549370" cy="1338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8127DA-E2E8-4431-B0BC-87BACFCA6F75}"/>
              </a:ext>
            </a:extLst>
          </p:cNvPr>
          <p:cNvSpPr/>
          <p:nvPr/>
        </p:nvSpPr>
        <p:spPr>
          <a:xfrm>
            <a:off x="4263186" y="1181752"/>
            <a:ext cx="1263818" cy="12395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5EE0B29-4BC0-4C6C-B602-150390C6ABF9}"/>
              </a:ext>
            </a:extLst>
          </p:cNvPr>
          <p:cNvSpPr/>
          <p:nvPr/>
        </p:nvSpPr>
        <p:spPr>
          <a:xfrm>
            <a:off x="7516555" y="2680126"/>
            <a:ext cx="1126033" cy="18057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305900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4514F1-4AF1-4872-B8E1-2474DD26DBF7}"/>
              </a:ext>
            </a:extLst>
          </p:cNvPr>
          <p:cNvSpPr/>
          <p:nvPr/>
        </p:nvSpPr>
        <p:spPr>
          <a:xfrm>
            <a:off x="1696890" y="1641830"/>
            <a:ext cx="2871951" cy="9587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784765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B99B17-67B2-4CEC-94BB-760598D986D4}"/>
              </a:ext>
            </a:extLst>
          </p:cNvPr>
          <p:cNvSpPr/>
          <p:nvPr/>
        </p:nvSpPr>
        <p:spPr>
          <a:xfrm>
            <a:off x="1707649" y="788081"/>
            <a:ext cx="1918131" cy="13714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42F83F-DFD1-4241-BE4F-65E0FA0EBB69}"/>
              </a:ext>
            </a:extLst>
          </p:cNvPr>
          <p:cNvSpPr/>
          <p:nvPr/>
        </p:nvSpPr>
        <p:spPr>
          <a:xfrm>
            <a:off x="4193650" y="1552780"/>
            <a:ext cx="2458307" cy="27131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F0A362-5955-4F58-8624-1CE69A73A25D}"/>
              </a:ext>
            </a:extLst>
          </p:cNvPr>
          <p:cNvSpPr/>
          <p:nvPr/>
        </p:nvSpPr>
        <p:spPr>
          <a:xfrm>
            <a:off x="7090902" y="2054969"/>
            <a:ext cx="1551166" cy="19137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0220743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2374E6-3297-4AE5-A115-1FDAD1B678CA}"/>
              </a:ext>
            </a:extLst>
          </p:cNvPr>
          <p:cNvSpPr/>
          <p:nvPr/>
        </p:nvSpPr>
        <p:spPr>
          <a:xfrm>
            <a:off x="1678482" y="2669941"/>
            <a:ext cx="2167151" cy="27210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4F5E122-C39E-41DF-BADD-E9714E67144D}"/>
              </a:ext>
            </a:extLst>
          </p:cNvPr>
          <p:cNvSpPr/>
          <p:nvPr/>
        </p:nvSpPr>
        <p:spPr>
          <a:xfrm>
            <a:off x="4193004" y="1784640"/>
            <a:ext cx="1426855" cy="11310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359311B-596B-42C4-9979-05F8528E116C}"/>
              </a:ext>
            </a:extLst>
          </p:cNvPr>
          <p:cNvSpPr/>
          <p:nvPr/>
        </p:nvSpPr>
        <p:spPr>
          <a:xfrm>
            <a:off x="7427982" y="1352004"/>
            <a:ext cx="1716018" cy="20149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638004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AB46D42-26AA-47C1-99CA-1A4C9D48B581}"/>
              </a:ext>
            </a:extLst>
          </p:cNvPr>
          <p:cNvSpPr/>
          <p:nvPr/>
        </p:nvSpPr>
        <p:spPr>
          <a:xfrm>
            <a:off x="1743989" y="1942082"/>
            <a:ext cx="3309875" cy="8338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66693D-6CD8-40F1-B98C-AE6DD3F04048}"/>
              </a:ext>
            </a:extLst>
          </p:cNvPr>
          <p:cNvSpPr/>
          <p:nvPr/>
        </p:nvSpPr>
        <p:spPr>
          <a:xfrm>
            <a:off x="4149927" y="802457"/>
            <a:ext cx="2569002" cy="21399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264463-DE87-4317-9719-7CBF081031D2}"/>
              </a:ext>
            </a:extLst>
          </p:cNvPr>
          <p:cNvSpPr/>
          <p:nvPr/>
        </p:nvSpPr>
        <p:spPr>
          <a:xfrm>
            <a:off x="7922826" y="1823362"/>
            <a:ext cx="1221174" cy="13635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7085092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459AF28-0911-44C8-B8E7-DE6FB1AF6C7E}"/>
              </a:ext>
            </a:extLst>
          </p:cNvPr>
          <p:cNvSpPr/>
          <p:nvPr/>
        </p:nvSpPr>
        <p:spPr>
          <a:xfrm>
            <a:off x="1484110" y="2657202"/>
            <a:ext cx="2643021" cy="13620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F2ECC5-FFE6-46AF-84F9-42DD0FF198E8}"/>
              </a:ext>
            </a:extLst>
          </p:cNvPr>
          <p:cNvSpPr/>
          <p:nvPr/>
        </p:nvSpPr>
        <p:spPr>
          <a:xfrm>
            <a:off x="3811591" y="908382"/>
            <a:ext cx="2417604" cy="7805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A4A9E4-189D-45F7-9D58-D9660E6FEDFE}"/>
              </a:ext>
            </a:extLst>
          </p:cNvPr>
          <p:cNvSpPr/>
          <p:nvPr/>
        </p:nvSpPr>
        <p:spPr>
          <a:xfrm>
            <a:off x="7588339" y="1887092"/>
            <a:ext cx="1555661" cy="7195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227004"/>
      </p:ext>
    </p:extLst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00C44B-64ED-4D47-8D3B-53B14B18E6AB}"/>
              </a:ext>
            </a:extLst>
          </p:cNvPr>
          <p:cNvSpPr/>
          <p:nvPr/>
        </p:nvSpPr>
        <p:spPr>
          <a:xfrm>
            <a:off x="1236554" y="1905557"/>
            <a:ext cx="1871806" cy="21608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25678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1B617D-9989-4B4E-9FFB-70CB93E28B4F}"/>
              </a:ext>
            </a:extLst>
          </p:cNvPr>
          <p:cNvSpPr/>
          <p:nvPr/>
        </p:nvSpPr>
        <p:spPr>
          <a:xfrm>
            <a:off x="1512941" y="1050869"/>
            <a:ext cx="2307861" cy="17934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A6E69B-8558-4EB7-A25B-675F55049691}"/>
              </a:ext>
            </a:extLst>
          </p:cNvPr>
          <p:cNvSpPr/>
          <p:nvPr/>
        </p:nvSpPr>
        <p:spPr>
          <a:xfrm>
            <a:off x="4103511" y="975092"/>
            <a:ext cx="3592591" cy="20227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2125A9-B9ED-4C5C-A606-1F6F3E62794C}"/>
              </a:ext>
            </a:extLst>
          </p:cNvPr>
          <p:cNvSpPr/>
          <p:nvPr/>
        </p:nvSpPr>
        <p:spPr>
          <a:xfrm>
            <a:off x="8162069" y="1035050"/>
            <a:ext cx="981931" cy="10364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444297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13F58C-4156-46FA-85A4-E62F1AEFF002}"/>
              </a:ext>
            </a:extLst>
          </p:cNvPr>
          <p:cNvSpPr/>
          <p:nvPr/>
        </p:nvSpPr>
        <p:spPr>
          <a:xfrm>
            <a:off x="1517893" y="2417902"/>
            <a:ext cx="2086466" cy="1473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7549747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FFF6C9-32FF-4302-B810-F9003DA5A671}"/>
              </a:ext>
            </a:extLst>
          </p:cNvPr>
          <p:cNvSpPr/>
          <p:nvPr/>
        </p:nvSpPr>
        <p:spPr>
          <a:xfrm>
            <a:off x="1551520" y="2020510"/>
            <a:ext cx="3058675" cy="20719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4608958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F99BDE-F08A-4341-923D-3F7F08A363CA}"/>
              </a:ext>
            </a:extLst>
          </p:cNvPr>
          <p:cNvSpPr/>
          <p:nvPr/>
        </p:nvSpPr>
        <p:spPr>
          <a:xfrm>
            <a:off x="1033231" y="1710904"/>
            <a:ext cx="2323111" cy="1093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9137120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835A64-B7A4-4B55-BBF0-2A669EC9AC04}"/>
              </a:ext>
            </a:extLst>
          </p:cNvPr>
          <p:cNvSpPr/>
          <p:nvPr/>
        </p:nvSpPr>
        <p:spPr>
          <a:xfrm>
            <a:off x="1761163" y="1176008"/>
            <a:ext cx="2535653" cy="17021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92C3A5D-AEC8-4DE5-8F63-8BD315FC7603}"/>
              </a:ext>
            </a:extLst>
          </p:cNvPr>
          <p:cNvSpPr/>
          <p:nvPr/>
        </p:nvSpPr>
        <p:spPr>
          <a:xfrm>
            <a:off x="4453982" y="894266"/>
            <a:ext cx="1316663" cy="1300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C3B51B-CDD7-426B-94A0-5B306A8FE9FE}"/>
              </a:ext>
            </a:extLst>
          </p:cNvPr>
          <p:cNvSpPr/>
          <p:nvPr/>
        </p:nvSpPr>
        <p:spPr>
          <a:xfrm>
            <a:off x="7806963" y="894633"/>
            <a:ext cx="1337037" cy="24590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484238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70A364-8C88-4014-BC0A-A83160067E47}"/>
              </a:ext>
            </a:extLst>
          </p:cNvPr>
          <p:cNvSpPr/>
          <p:nvPr/>
        </p:nvSpPr>
        <p:spPr>
          <a:xfrm>
            <a:off x="1411451" y="1730279"/>
            <a:ext cx="2948662" cy="10883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775580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6BF6EE-BCA3-43B5-9B6F-8DBF53BC49EF}"/>
              </a:ext>
            </a:extLst>
          </p:cNvPr>
          <p:cNvSpPr/>
          <p:nvPr/>
        </p:nvSpPr>
        <p:spPr>
          <a:xfrm>
            <a:off x="1666982" y="2065978"/>
            <a:ext cx="3313404" cy="2421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9A119-0267-4360-A979-E355C0EDE8A1}"/>
              </a:ext>
            </a:extLst>
          </p:cNvPr>
          <p:cNvSpPr/>
          <p:nvPr/>
        </p:nvSpPr>
        <p:spPr>
          <a:xfrm>
            <a:off x="3048840" y="2136222"/>
            <a:ext cx="1375201" cy="27086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172315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DCD9CE-FD23-4CCF-9FD8-1EE042459213}"/>
              </a:ext>
            </a:extLst>
          </p:cNvPr>
          <p:cNvSpPr/>
          <p:nvPr/>
        </p:nvSpPr>
        <p:spPr>
          <a:xfrm>
            <a:off x="1181384" y="1211756"/>
            <a:ext cx="1823954" cy="16041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653F04-4F2F-4F13-AE40-3E2D8C2EE698}"/>
              </a:ext>
            </a:extLst>
          </p:cNvPr>
          <p:cNvSpPr/>
          <p:nvPr/>
        </p:nvSpPr>
        <p:spPr>
          <a:xfrm>
            <a:off x="3702509" y="932851"/>
            <a:ext cx="1269205" cy="21960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C065FD-6FD5-414C-90A3-1B52AF3A7AEA}"/>
              </a:ext>
            </a:extLst>
          </p:cNvPr>
          <p:cNvSpPr/>
          <p:nvPr/>
        </p:nvSpPr>
        <p:spPr>
          <a:xfrm>
            <a:off x="7247480" y="1056913"/>
            <a:ext cx="1896520" cy="19255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468429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1E42ED-4FD4-48C5-96C9-CBBE3FC52D9D}"/>
              </a:ext>
            </a:extLst>
          </p:cNvPr>
          <p:cNvSpPr/>
          <p:nvPr/>
        </p:nvSpPr>
        <p:spPr>
          <a:xfrm>
            <a:off x="1490329" y="2623803"/>
            <a:ext cx="1046912" cy="18841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9CB98A-7F24-4352-BD75-9ED49EA05057}"/>
              </a:ext>
            </a:extLst>
          </p:cNvPr>
          <p:cNvSpPr/>
          <p:nvPr/>
        </p:nvSpPr>
        <p:spPr>
          <a:xfrm>
            <a:off x="2981666" y="1106466"/>
            <a:ext cx="3569500" cy="10793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350494-5B92-46E2-9AF1-F27FF7C337C3}"/>
              </a:ext>
            </a:extLst>
          </p:cNvPr>
          <p:cNvSpPr/>
          <p:nvPr/>
        </p:nvSpPr>
        <p:spPr>
          <a:xfrm>
            <a:off x="6778923" y="2228792"/>
            <a:ext cx="2365077" cy="7700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2724495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1E2791-3423-4D5C-853D-36B408D1570F}"/>
              </a:ext>
            </a:extLst>
          </p:cNvPr>
          <p:cNvSpPr/>
          <p:nvPr/>
        </p:nvSpPr>
        <p:spPr>
          <a:xfrm>
            <a:off x="994829" y="2531825"/>
            <a:ext cx="3034212" cy="13186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EF1A62-09F0-4E5A-B82C-9E5F016014AF}"/>
              </a:ext>
            </a:extLst>
          </p:cNvPr>
          <p:cNvSpPr/>
          <p:nvPr/>
        </p:nvSpPr>
        <p:spPr>
          <a:xfrm>
            <a:off x="3744745" y="2338340"/>
            <a:ext cx="2524124" cy="16009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1785"/>
      </p:ext>
    </p:extLst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AD08D4-D9E2-4192-8B5B-B776DE86DC63}"/>
              </a:ext>
            </a:extLst>
          </p:cNvPr>
          <p:cNvSpPr/>
          <p:nvPr/>
        </p:nvSpPr>
        <p:spPr>
          <a:xfrm>
            <a:off x="1411552" y="1574131"/>
            <a:ext cx="2628327" cy="16481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704491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4686E2-6BC1-4714-958D-F6A0C0B09055}"/>
              </a:ext>
            </a:extLst>
          </p:cNvPr>
          <p:cNvSpPr/>
          <p:nvPr/>
        </p:nvSpPr>
        <p:spPr>
          <a:xfrm>
            <a:off x="1755693" y="2155355"/>
            <a:ext cx="2232915" cy="10093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670E53-2B87-43BC-B412-9FE1AE4BD7E6}"/>
              </a:ext>
            </a:extLst>
          </p:cNvPr>
          <p:cNvSpPr/>
          <p:nvPr/>
        </p:nvSpPr>
        <p:spPr>
          <a:xfrm>
            <a:off x="4543113" y="2028823"/>
            <a:ext cx="1486650" cy="2283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882316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1B7F78-5E00-4CD8-854F-BB26A0292FF2}"/>
              </a:ext>
            </a:extLst>
          </p:cNvPr>
          <p:cNvSpPr/>
          <p:nvPr/>
        </p:nvSpPr>
        <p:spPr>
          <a:xfrm>
            <a:off x="1185247" y="2548126"/>
            <a:ext cx="2963690" cy="176686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185984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BCC89F-1590-404C-988A-09356B84C293}"/>
              </a:ext>
            </a:extLst>
          </p:cNvPr>
          <p:cNvSpPr/>
          <p:nvPr/>
        </p:nvSpPr>
        <p:spPr>
          <a:xfrm>
            <a:off x="1108424" y="2437730"/>
            <a:ext cx="2224212" cy="7480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95ECCC-3CED-4870-B8A0-85D2EF9C68EC}"/>
              </a:ext>
            </a:extLst>
          </p:cNvPr>
          <p:cNvSpPr/>
          <p:nvPr/>
        </p:nvSpPr>
        <p:spPr>
          <a:xfrm>
            <a:off x="4044423" y="1382401"/>
            <a:ext cx="2388767" cy="192342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F9023E7-1D09-44DA-9963-2EF00D5FEE0A}"/>
              </a:ext>
            </a:extLst>
          </p:cNvPr>
          <p:cNvSpPr/>
          <p:nvPr/>
        </p:nvSpPr>
        <p:spPr>
          <a:xfrm>
            <a:off x="7008675" y="2123988"/>
            <a:ext cx="2135325" cy="7736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705302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4A629B-238F-493B-B629-A22F99790BDE}"/>
              </a:ext>
            </a:extLst>
          </p:cNvPr>
          <p:cNvSpPr/>
          <p:nvPr/>
        </p:nvSpPr>
        <p:spPr>
          <a:xfrm>
            <a:off x="1279991" y="1234148"/>
            <a:ext cx="946822" cy="26179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470EF1A-16CF-45A1-A21F-30DCD623031F}"/>
              </a:ext>
            </a:extLst>
          </p:cNvPr>
          <p:cNvSpPr/>
          <p:nvPr/>
        </p:nvSpPr>
        <p:spPr>
          <a:xfrm>
            <a:off x="2871491" y="1496621"/>
            <a:ext cx="2623853" cy="23475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923778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BDEA5B-2B44-4912-A516-04E97B0C97BE}"/>
              </a:ext>
            </a:extLst>
          </p:cNvPr>
          <p:cNvSpPr/>
          <p:nvPr/>
        </p:nvSpPr>
        <p:spPr>
          <a:xfrm>
            <a:off x="1350163" y="2503334"/>
            <a:ext cx="1255880" cy="1353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940224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3EC99B-9FFF-4784-A045-FBFF687E13E6}"/>
              </a:ext>
            </a:extLst>
          </p:cNvPr>
          <p:cNvSpPr/>
          <p:nvPr/>
        </p:nvSpPr>
        <p:spPr>
          <a:xfrm>
            <a:off x="1502910" y="2388496"/>
            <a:ext cx="3065664" cy="16759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51BBE5-C4AC-4F57-8921-D04F21B7B444}"/>
              </a:ext>
            </a:extLst>
          </p:cNvPr>
          <p:cNvSpPr/>
          <p:nvPr/>
        </p:nvSpPr>
        <p:spPr>
          <a:xfrm>
            <a:off x="3627514" y="876617"/>
            <a:ext cx="1700307" cy="9409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2C6BA8-59B8-4E26-B67B-1F23AA311D63}"/>
              </a:ext>
            </a:extLst>
          </p:cNvPr>
          <p:cNvSpPr/>
          <p:nvPr/>
        </p:nvSpPr>
        <p:spPr>
          <a:xfrm>
            <a:off x="6797337" y="1685368"/>
            <a:ext cx="1678562" cy="19824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95866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53844-B627-423B-8641-DE865F546B27}"/>
              </a:ext>
            </a:extLst>
          </p:cNvPr>
          <p:cNvSpPr/>
          <p:nvPr/>
        </p:nvSpPr>
        <p:spPr>
          <a:xfrm>
            <a:off x="1695182" y="2294232"/>
            <a:ext cx="1941728" cy="24337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1073B7C-D7D2-4179-B8D6-D4B88899F079}"/>
              </a:ext>
            </a:extLst>
          </p:cNvPr>
          <p:cNvSpPr/>
          <p:nvPr/>
        </p:nvSpPr>
        <p:spPr>
          <a:xfrm>
            <a:off x="3688628" y="805882"/>
            <a:ext cx="3295514" cy="12907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FC7371-A6F7-473C-B014-4E4740E2A71F}"/>
              </a:ext>
            </a:extLst>
          </p:cNvPr>
          <p:cNvSpPr/>
          <p:nvPr/>
        </p:nvSpPr>
        <p:spPr>
          <a:xfrm>
            <a:off x="6419238" y="2347978"/>
            <a:ext cx="2724762" cy="8733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047073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4340D0-33A4-40E1-977E-C396B32EDFCA}"/>
              </a:ext>
            </a:extLst>
          </p:cNvPr>
          <p:cNvSpPr/>
          <p:nvPr/>
        </p:nvSpPr>
        <p:spPr>
          <a:xfrm>
            <a:off x="1778014" y="2453904"/>
            <a:ext cx="2064047" cy="23022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13AF16-0100-4107-B7F8-1C0FF563CA22}"/>
              </a:ext>
            </a:extLst>
          </p:cNvPr>
          <p:cNvSpPr/>
          <p:nvPr/>
        </p:nvSpPr>
        <p:spPr>
          <a:xfrm>
            <a:off x="3830892" y="2055929"/>
            <a:ext cx="2039923" cy="9426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764442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F963FEE-1F83-4AF9-A9BB-CA1FCDE85A48}"/>
              </a:ext>
            </a:extLst>
          </p:cNvPr>
          <p:cNvSpPr/>
          <p:nvPr/>
        </p:nvSpPr>
        <p:spPr>
          <a:xfrm>
            <a:off x="1376136" y="1378150"/>
            <a:ext cx="3567985" cy="23926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725D52-D25C-4595-BEA5-8D74DBE711BB}"/>
              </a:ext>
            </a:extLst>
          </p:cNvPr>
          <p:cNvSpPr/>
          <p:nvPr/>
        </p:nvSpPr>
        <p:spPr>
          <a:xfrm>
            <a:off x="3266178" y="1423104"/>
            <a:ext cx="1785590" cy="22988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EF9826-F3C6-48B6-AB0F-C2157E9A6414}"/>
              </a:ext>
            </a:extLst>
          </p:cNvPr>
          <p:cNvSpPr/>
          <p:nvPr/>
        </p:nvSpPr>
        <p:spPr>
          <a:xfrm>
            <a:off x="6630867" y="2666008"/>
            <a:ext cx="1649855" cy="9851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5975911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B13F0E-87B1-43FD-80DF-8A77DF671391}"/>
              </a:ext>
            </a:extLst>
          </p:cNvPr>
          <p:cNvSpPr/>
          <p:nvPr/>
        </p:nvSpPr>
        <p:spPr>
          <a:xfrm>
            <a:off x="1100308" y="1424361"/>
            <a:ext cx="3206193" cy="21641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97B1C7-F7AA-4F1C-8AAB-72CBD4B9BC02}"/>
              </a:ext>
            </a:extLst>
          </p:cNvPr>
          <p:cNvSpPr/>
          <p:nvPr/>
        </p:nvSpPr>
        <p:spPr>
          <a:xfrm>
            <a:off x="3838195" y="1477504"/>
            <a:ext cx="2146529" cy="21405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69CED5-63B2-4F9D-8075-1C49EA4A6914}"/>
              </a:ext>
            </a:extLst>
          </p:cNvPr>
          <p:cNvSpPr/>
          <p:nvPr/>
        </p:nvSpPr>
        <p:spPr>
          <a:xfrm>
            <a:off x="6457398" y="1282691"/>
            <a:ext cx="2686602" cy="8703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0152166"/>
      </p:ext>
    </p:extLst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D7B66AA-2762-4A19-B07A-2856666524D9}"/>
              </a:ext>
            </a:extLst>
          </p:cNvPr>
          <p:cNvSpPr/>
          <p:nvPr/>
        </p:nvSpPr>
        <p:spPr>
          <a:xfrm>
            <a:off x="1762696" y="2323117"/>
            <a:ext cx="2622991" cy="793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912134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E2E1E9-33CC-471C-B4C7-843CB6EEE1A1}"/>
              </a:ext>
            </a:extLst>
          </p:cNvPr>
          <p:cNvSpPr/>
          <p:nvPr/>
        </p:nvSpPr>
        <p:spPr>
          <a:xfrm>
            <a:off x="1387578" y="2205157"/>
            <a:ext cx="3456756" cy="25350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665A86-0DDF-4EBF-A34F-C43431B8B903}"/>
              </a:ext>
            </a:extLst>
          </p:cNvPr>
          <p:cNvSpPr/>
          <p:nvPr/>
        </p:nvSpPr>
        <p:spPr>
          <a:xfrm>
            <a:off x="3352810" y="1168598"/>
            <a:ext cx="2813836" cy="11665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A56F66-9166-4A7B-9632-E270A39C25FD}"/>
              </a:ext>
            </a:extLst>
          </p:cNvPr>
          <p:cNvSpPr/>
          <p:nvPr/>
        </p:nvSpPr>
        <p:spPr>
          <a:xfrm>
            <a:off x="8091633" y="1367171"/>
            <a:ext cx="1052367" cy="18711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1376143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9A5218-DC56-46B3-B9EC-9CD8EBB265D2}"/>
              </a:ext>
            </a:extLst>
          </p:cNvPr>
          <p:cNvSpPr/>
          <p:nvPr/>
        </p:nvSpPr>
        <p:spPr>
          <a:xfrm>
            <a:off x="1737876" y="1234643"/>
            <a:ext cx="3401294" cy="14839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50337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D3A6DE-F6C2-4841-A986-A4CC973803DA}"/>
              </a:ext>
            </a:extLst>
          </p:cNvPr>
          <p:cNvSpPr/>
          <p:nvPr/>
        </p:nvSpPr>
        <p:spPr>
          <a:xfrm>
            <a:off x="1686521" y="1059117"/>
            <a:ext cx="2394943" cy="2352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AD3FC3-0696-4388-86BF-CCA0E40E8098}"/>
              </a:ext>
            </a:extLst>
          </p:cNvPr>
          <p:cNvSpPr/>
          <p:nvPr/>
        </p:nvSpPr>
        <p:spPr>
          <a:xfrm>
            <a:off x="3465681" y="2703240"/>
            <a:ext cx="3504147" cy="20096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5EF9BD-1D06-4D94-B11E-D4317F773367}"/>
              </a:ext>
            </a:extLst>
          </p:cNvPr>
          <p:cNvSpPr/>
          <p:nvPr/>
        </p:nvSpPr>
        <p:spPr>
          <a:xfrm>
            <a:off x="7302101" y="1933235"/>
            <a:ext cx="1841899" cy="16095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138724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85C4A7-731E-487A-8B3D-F9793BAAE598}"/>
              </a:ext>
            </a:extLst>
          </p:cNvPr>
          <p:cNvSpPr/>
          <p:nvPr/>
        </p:nvSpPr>
        <p:spPr>
          <a:xfrm>
            <a:off x="1017549" y="2491575"/>
            <a:ext cx="2233599" cy="22336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3E8FEC-E9C4-4059-8B0E-E2DC955A83CB}"/>
              </a:ext>
            </a:extLst>
          </p:cNvPr>
          <p:cNvSpPr/>
          <p:nvPr/>
        </p:nvSpPr>
        <p:spPr>
          <a:xfrm>
            <a:off x="3777067" y="2367251"/>
            <a:ext cx="1878310" cy="1290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0958748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4786E5-2410-4B26-8267-D6C2F488C7AE}"/>
              </a:ext>
            </a:extLst>
          </p:cNvPr>
          <p:cNvSpPr/>
          <p:nvPr/>
        </p:nvSpPr>
        <p:spPr>
          <a:xfrm>
            <a:off x="1211716" y="725621"/>
            <a:ext cx="1724558" cy="21976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0752788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A1EFCCB-5F02-42B4-8E11-47FB9097EC47}"/>
              </a:ext>
            </a:extLst>
          </p:cNvPr>
          <p:cNvSpPr/>
          <p:nvPr/>
        </p:nvSpPr>
        <p:spPr>
          <a:xfrm>
            <a:off x="1245524" y="2360014"/>
            <a:ext cx="1139323" cy="10584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5A7971-C383-4C71-90A9-CB99547B0CA7}"/>
              </a:ext>
            </a:extLst>
          </p:cNvPr>
          <p:cNvSpPr/>
          <p:nvPr/>
        </p:nvSpPr>
        <p:spPr>
          <a:xfrm>
            <a:off x="3177644" y="2664189"/>
            <a:ext cx="920309" cy="23873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20ECB8-8166-4DC7-A777-FF4A6578E0B1}"/>
              </a:ext>
            </a:extLst>
          </p:cNvPr>
          <p:cNvSpPr/>
          <p:nvPr/>
        </p:nvSpPr>
        <p:spPr>
          <a:xfrm>
            <a:off x="6839090" y="2087615"/>
            <a:ext cx="1932675" cy="12709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5934382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D6678B-A0B8-4CCC-9B73-78B698DC7D90}"/>
              </a:ext>
            </a:extLst>
          </p:cNvPr>
          <p:cNvSpPr/>
          <p:nvPr/>
        </p:nvSpPr>
        <p:spPr>
          <a:xfrm>
            <a:off x="1296598" y="766100"/>
            <a:ext cx="2975176" cy="15742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4587913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764802-1A84-4E06-A112-0476D6B65852}"/>
              </a:ext>
            </a:extLst>
          </p:cNvPr>
          <p:cNvSpPr/>
          <p:nvPr/>
        </p:nvSpPr>
        <p:spPr>
          <a:xfrm>
            <a:off x="1024707" y="1622855"/>
            <a:ext cx="2051087" cy="14875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7709285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2CB9D1-9BC2-40A1-AAF5-2047BA261282}"/>
              </a:ext>
            </a:extLst>
          </p:cNvPr>
          <p:cNvSpPr/>
          <p:nvPr/>
        </p:nvSpPr>
        <p:spPr>
          <a:xfrm>
            <a:off x="1245162" y="2323076"/>
            <a:ext cx="3385937" cy="20351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70ADB4-10E3-48BE-8D2F-3399CBFBDE2C}"/>
              </a:ext>
            </a:extLst>
          </p:cNvPr>
          <p:cNvSpPr/>
          <p:nvPr/>
        </p:nvSpPr>
        <p:spPr>
          <a:xfrm>
            <a:off x="3367975" y="1010938"/>
            <a:ext cx="2693809" cy="11184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0304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DED2A2-52EA-4440-A872-932AA86A0775}"/>
              </a:ext>
            </a:extLst>
          </p:cNvPr>
          <p:cNvSpPr/>
          <p:nvPr/>
        </p:nvSpPr>
        <p:spPr>
          <a:xfrm>
            <a:off x="1303647" y="2605267"/>
            <a:ext cx="1570369" cy="23824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997685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CEFD87-4F96-48CD-B8F4-168AC2607FF1}"/>
              </a:ext>
            </a:extLst>
          </p:cNvPr>
          <p:cNvSpPr/>
          <p:nvPr/>
        </p:nvSpPr>
        <p:spPr>
          <a:xfrm>
            <a:off x="1762347" y="1213697"/>
            <a:ext cx="2018914" cy="14968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76FEB1-219A-4621-A77A-C5E872023E91}"/>
              </a:ext>
            </a:extLst>
          </p:cNvPr>
          <p:cNvSpPr/>
          <p:nvPr/>
        </p:nvSpPr>
        <p:spPr>
          <a:xfrm>
            <a:off x="3050327" y="1910012"/>
            <a:ext cx="2780790" cy="13367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E9910C-F040-4C91-B104-1A820C86A908}"/>
              </a:ext>
            </a:extLst>
          </p:cNvPr>
          <p:cNvSpPr/>
          <p:nvPr/>
        </p:nvSpPr>
        <p:spPr>
          <a:xfrm>
            <a:off x="7763328" y="2282900"/>
            <a:ext cx="1380672" cy="12259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1081433"/>
      </p:ext>
    </p:extLst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8E02D5D-B508-486F-9261-8740880952E8}"/>
              </a:ext>
            </a:extLst>
          </p:cNvPr>
          <p:cNvSpPr/>
          <p:nvPr/>
        </p:nvSpPr>
        <p:spPr>
          <a:xfrm>
            <a:off x="1792781" y="716680"/>
            <a:ext cx="2519926" cy="12717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265EFA8-FDAB-40B6-A81D-AD17D4269CE0}"/>
              </a:ext>
            </a:extLst>
          </p:cNvPr>
          <p:cNvSpPr/>
          <p:nvPr/>
        </p:nvSpPr>
        <p:spPr>
          <a:xfrm>
            <a:off x="2836963" y="2252596"/>
            <a:ext cx="3542501" cy="11357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275017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0F8C6B-AA04-486F-A330-E36515188D36}"/>
              </a:ext>
            </a:extLst>
          </p:cNvPr>
          <p:cNvSpPr/>
          <p:nvPr/>
        </p:nvSpPr>
        <p:spPr>
          <a:xfrm>
            <a:off x="1152631" y="1094338"/>
            <a:ext cx="2548191" cy="27271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1CB622-28C4-4D96-A85E-DA09DE11B89D}"/>
              </a:ext>
            </a:extLst>
          </p:cNvPr>
          <p:cNvSpPr/>
          <p:nvPr/>
        </p:nvSpPr>
        <p:spPr>
          <a:xfrm>
            <a:off x="3495998" y="733260"/>
            <a:ext cx="3436960" cy="20537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6400190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91013E-523C-4D4C-BAD6-50E7921627FD}"/>
              </a:ext>
            </a:extLst>
          </p:cNvPr>
          <p:cNvSpPr/>
          <p:nvPr/>
        </p:nvSpPr>
        <p:spPr>
          <a:xfrm>
            <a:off x="1743126" y="2650008"/>
            <a:ext cx="2681036" cy="8611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EE3FA2-1233-4205-9D2F-FAE48182EF8B}"/>
              </a:ext>
            </a:extLst>
          </p:cNvPr>
          <p:cNvSpPr/>
          <p:nvPr/>
        </p:nvSpPr>
        <p:spPr>
          <a:xfrm>
            <a:off x="4331452" y="2270820"/>
            <a:ext cx="2133419" cy="25999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005891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19E080-A008-483A-8CEB-BBADFE86AF3A}"/>
              </a:ext>
            </a:extLst>
          </p:cNvPr>
          <p:cNvSpPr/>
          <p:nvPr/>
        </p:nvSpPr>
        <p:spPr>
          <a:xfrm>
            <a:off x="1697133" y="1104888"/>
            <a:ext cx="3009525" cy="13751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BD8017-80C7-4943-8706-D2DCF0F39375}"/>
              </a:ext>
            </a:extLst>
          </p:cNvPr>
          <p:cNvSpPr/>
          <p:nvPr/>
        </p:nvSpPr>
        <p:spPr>
          <a:xfrm>
            <a:off x="3563980" y="840662"/>
            <a:ext cx="1426066" cy="26524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FED3E5-C36B-4022-8D52-457DBAC401ED}"/>
              </a:ext>
            </a:extLst>
          </p:cNvPr>
          <p:cNvSpPr/>
          <p:nvPr/>
        </p:nvSpPr>
        <p:spPr>
          <a:xfrm>
            <a:off x="7482102" y="1387271"/>
            <a:ext cx="1661898" cy="205949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866228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FE4B66-5062-43E4-BCB6-28CD1AC90F99}"/>
              </a:ext>
            </a:extLst>
          </p:cNvPr>
          <p:cNvSpPr/>
          <p:nvPr/>
        </p:nvSpPr>
        <p:spPr>
          <a:xfrm>
            <a:off x="1692051" y="899473"/>
            <a:ext cx="1222703" cy="10756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EB73425-BC20-4576-BB8B-E882F21B253E}"/>
              </a:ext>
            </a:extLst>
          </p:cNvPr>
          <p:cNvSpPr/>
          <p:nvPr/>
        </p:nvSpPr>
        <p:spPr>
          <a:xfrm>
            <a:off x="3943220" y="1717914"/>
            <a:ext cx="3462337" cy="17620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6675597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DDF07C-4811-497F-A12F-9E5DBEA328EF}"/>
              </a:ext>
            </a:extLst>
          </p:cNvPr>
          <p:cNvSpPr/>
          <p:nvPr/>
        </p:nvSpPr>
        <p:spPr>
          <a:xfrm>
            <a:off x="1713415" y="1777820"/>
            <a:ext cx="2921017" cy="19313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D48814-E809-4A84-B73B-0F17668A3836}"/>
              </a:ext>
            </a:extLst>
          </p:cNvPr>
          <p:cNvSpPr/>
          <p:nvPr/>
        </p:nvSpPr>
        <p:spPr>
          <a:xfrm>
            <a:off x="3202802" y="2301176"/>
            <a:ext cx="2565172" cy="12937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9077676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87A00C-AF01-415E-9307-2DEC38084D31}"/>
              </a:ext>
            </a:extLst>
          </p:cNvPr>
          <p:cNvSpPr/>
          <p:nvPr/>
        </p:nvSpPr>
        <p:spPr>
          <a:xfrm>
            <a:off x="949631" y="1216954"/>
            <a:ext cx="2840396" cy="16777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7325669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8EEE5A-58AB-4B6E-906B-51EBC06FDB08}"/>
              </a:ext>
            </a:extLst>
          </p:cNvPr>
          <p:cNvSpPr/>
          <p:nvPr/>
        </p:nvSpPr>
        <p:spPr>
          <a:xfrm>
            <a:off x="1338483" y="2407421"/>
            <a:ext cx="3597798" cy="24441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AD3E92E-E624-4081-932F-06D36F8429F3}"/>
              </a:ext>
            </a:extLst>
          </p:cNvPr>
          <p:cNvSpPr/>
          <p:nvPr/>
        </p:nvSpPr>
        <p:spPr>
          <a:xfrm>
            <a:off x="3716703" y="1640051"/>
            <a:ext cx="3112123" cy="7615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470925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DA72A76-57BD-400B-92A4-A326A6924032}"/>
              </a:ext>
            </a:extLst>
          </p:cNvPr>
          <p:cNvSpPr/>
          <p:nvPr/>
        </p:nvSpPr>
        <p:spPr>
          <a:xfrm>
            <a:off x="1714387" y="1008238"/>
            <a:ext cx="2771673" cy="18670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F4D323F-EBE0-45E7-9A78-E75C7CDBA4DB}"/>
              </a:ext>
            </a:extLst>
          </p:cNvPr>
          <p:cNvSpPr/>
          <p:nvPr/>
        </p:nvSpPr>
        <p:spPr>
          <a:xfrm>
            <a:off x="3958144" y="1490830"/>
            <a:ext cx="925758" cy="26744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254213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4F669E-CE23-471E-8A44-5B90E92ACA15}"/>
              </a:ext>
            </a:extLst>
          </p:cNvPr>
          <p:cNvSpPr/>
          <p:nvPr/>
        </p:nvSpPr>
        <p:spPr>
          <a:xfrm>
            <a:off x="1779327" y="1043462"/>
            <a:ext cx="988187" cy="18595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8D8CF3-EE02-46D5-818B-3E68BE3A3A7F}"/>
              </a:ext>
            </a:extLst>
          </p:cNvPr>
          <p:cNvSpPr/>
          <p:nvPr/>
        </p:nvSpPr>
        <p:spPr>
          <a:xfrm>
            <a:off x="3328532" y="2726236"/>
            <a:ext cx="1716268" cy="12536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2079754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843B5E-AE0D-44B2-9394-9A622CFD4DB7}"/>
              </a:ext>
            </a:extLst>
          </p:cNvPr>
          <p:cNvSpPr/>
          <p:nvPr/>
        </p:nvSpPr>
        <p:spPr>
          <a:xfrm>
            <a:off x="1577144" y="765661"/>
            <a:ext cx="2947119" cy="26231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0323943"/>
      </p:ext>
    </p:extLst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BBB227-9913-4C0D-AB52-D8DC82BC0717}"/>
              </a:ext>
            </a:extLst>
          </p:cNvPr>
          <p:cNvSpPr/>
          <p:nvPr/>
        </p:nvSpPr>
        <p:spPr>
          <a:xfrm>
            <a:off x="1378107" y="2545032"/>
            <a:ext cx="1613610" cy="12306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727307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6925B0-67A1-4F75-ADB0-9068C9BC6E20}"/>
              </a:ext>
            </a:extLst>
          </p:cNvPr>
          <p:cNvSpPr/>
          <p:nvPr/>
        </p:nvSpPr>
        <p:spPr>
          <a:xfrm>
            <a:off x="1007682" y="1430209"/>
            <a:ext cx="3564299" cy="1442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801439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EA0355-3B69-4473-BF37-DCDB759D5590}"/>
              </a:ext>
            </a:extLst>
          </p:cNvPr>
          <p:cNvSpPr/>
          <p:nvPr/>
        </p:nvSpPr>
        <p:spPr>
          <a:xfrm>
            <a:off x="918681" y="2423992"/>
            <a:ext cx="2333622" cy="15464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3329152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D2C2A0-EEDA-4505-95EB-C0A48DABF38F}"/>
              </a:ext>
            </a:extLst>
          </p:cNvPr>
          <p:cNvSpPr/>
          <p:nvPr/>
        </p:nvSpPr>
        <p:spPr>
          <a:xfrm>
            <a:off x="1439603" y="983915"/>
            <a:ext cx="3177255" cy="13748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D09F55-6EA2-4C72-BBD2-476816CA8F6C}"/>
              </a:ext>
            </a:extLst>
          </p:cNvPr>
          <p:cNvSpPr/>
          <p:nvPr/>
        </p:nvSpPr>
        <p:spPr>
          <a:xfrm>
            <a:off x="2975408" y="2542597"/>
            <a:ext cx="1554657" cy="25593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3639567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4DDE1BA-95C7-464A-95AE-6567C6B108CE}"/>
              </a:ext>
            </a:extLst>
          </p:cNvPr>
          <p:cNvSpPr/>
          <p:nvPr/>
        </p:nvSpPr>
        <p:spPr>
          <a:xfrm>
            <a:off x="1219159" y="2276381"/>
            <a:ext cx="1141395" cy="18368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9B2BDA-7602-4833-A14A-CAB3F389E260}"/>
              </a:ext>
            </a:extLst>
          </p:cNvPr>
          <p:cNvSpPr/>
          <p:nvPr/>
        </p:nvSpPr>
        <p:spPr>
          <a:xfrm>
            <a:off x="3380071" y="733847"/>
            <a:ext cx="3505730" cy="1053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9022833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A76F73-DDEC-4888-8780-125C54D516A1}"/>
              </a:ext>
            </a:extLst>
          </p:cNvPr>
          <p:cNvSpPr/>
          <p:nvPr/>
        </p:nvSpPr>
        <p:spPr>
          <a:xfrm>
            <a:off x="1241435" y="2294262"/>
            <a:ext cx="1115744" cy="17760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4104438-0990-4A98-B41A-26BD02526690}"/>
              </a:ext>
            </a:extLst>
          </p:cNvPr>
          <p:cNvSpPr/>
          <p:nvPr/>
        </p:nvSpPr>
        <p:spPr>
          <a:xfrm>
            <a:off x="3286360" y="2728009"/>
            <a:ext cx="2231599" cy="21279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C100D0E-8FA5-4C0B-B432-519D72866A7F}"/>
              </a:ext>
            </a:extLst>
          </p:cNvPr>
          <p:cNvSpPr/>
          <p:nvPr/>
        </p:nvSpPr>
        <p:spPr>
          <a:xfrm>
            <a:off x="6983349" y="1332901"/>
            <a:ext cx="2160651" cy="124627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666474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746653-E80B-4572-9A04-75E1E3BEB1A6}"/>
              </a:ext>
            </a:extLst>
          </p:cNvPr>
          <p:cNvSpPr/>
          <p:nvPr/>
        </p:nvSpPr>
        <p:spPr>
          <a:xfrm>
            <a:off x="1716542" y="2549549"/>
            <a:ext cx="935437" cy="15564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0D006CE-237A-4C47-B339-78DF43DC502F}"/>
              </a:ext>
            </a:extLst>
          </p:cNvPr>
          <p:cNvSpPr/>
          <p:nvPr/>
        </p:nvSpPr>
        <p:spPr>
          <a:xfrm>
            <a:off x="2874553" y="1893798"/>
            <a:ext cx="1567422" cy="13936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8656496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9D95E7-04B2-4ECD-B9A5-513F4E514BDB}"/>
              </a:ext>
            </a:extLst>
          </p:cNvPr>
          <p:cNvSpPr/>
          <p:nvPr/>
        </p:nvSpPr>
        <p:spPr>
          <a:xfrm>
            <a:off x="922732" y="1310848"/>
            <a:ext cx="991941" cy="10993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672901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EB2970-6DF0-4336-ABD2-9B161BB908A3}"/>
              </a:ext>
            </a:extLst>
          </p:cNvPr>
          <p:cNvSpPr/>
          <p:nvPr/>
        </p:nvSpPr>
        <p:spPr>
          <a:xfrm>
            <a:off x="1416566" y="1609099"/>
            <a:ext cx="1610933" cy="14673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898256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64B484-4DB7-4BD6-935B-AE31BC49F32A}"/>
              </a:ext>
            </a:extLst>
          </p:cNvPr>
          <p:cNvSpPr/>
          <p:nvPr/>
        </p:nvSpPr>
        <p:spPr>
          <a:xfrm>
            <a:off x="1694472" y="947179"/>
            <a:ext cx="1518720" cy="21396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096485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E7986D-F4F1-444D-B5A8-4717FB7CF17A}"/>
              </a:ext>
            </a:extLst>
          </p:cNvPr>
          <p:cNvSpPr/>
          <p:nvPr/>
        </p:nvSpPr>
        <p:spPr>
          <a:xfrm>
            <a:off x="1612755" y="2732744"/>
            <a:ext cx="2147537" cy="8148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5911081"/>
      </p:ext>
    </p:extLst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7BA4FD-AEF1-463A-AEE2-1799DCD3DF71}"/>
              </a:ext>
            </a:extLst>
          </p:cNvPr>
          <p:cNvSpPr/>
          <p:nvPr/>
        </p:nvSpPr>
        <p:spPr>
          <a:xfrm>
            <a:off x="1556851" y="1123356"/>
            <a:ext cx="3351841" cy="21504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0400427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542422-C2AB-4054-858F-5905E9F90C7A}"/>
              </a:ext>
            </a:extLst>
          </p:cNvPr>
          <p:cNvSpPr/>
          <p:nvPr/>
        </p:nvSpPr>
        <p:spPr>
          <a:xfrm>
            <a:off x="1288812" y="1467654"/>
            <a:ext cx="3011679" cy="25095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C162C5-5454-4AC7-BC25-9559CB556F79}"/>
              </a:ext>
            </a:extLst>
          </p:cNvPr>
          <p:cNvSpPr/>
          <p:nvPr/>
        </p:nvSpPr>
        <p:spPr>
          <a:xfrm>
            <a:off x="2887878" y="893270"/>
            <a:ext cx="3147507" cy="2282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CA56B8-F7D8-439D-BF77-F3877C0A276E}"/>
              </a:ext>
            </a:extLst>
          </p:cNvPr>
          <p:cNvSpPr/>
          <p:nvPr/>
        </p:nvSpPr>
        <p:spPr>
          <a:xfrm>
            <a:off x="6564578" y="2080586"/>
            <a:ext cx="1688557" cy="10807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4760066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F95B38-3C3A-4F3F-8669-AD236402A3F2}"/>
              </a:ext>
            </a:extLst>
          </p:cNvPr>
          <p:cNvSpPr/>
          <p:nvPr/>
        </p:nvSpPr>
        <p:spPr>
          <a:xfrm>
            <a:off x="1402244" y="1828492"/>
            <a:ext cx="3365987" cy="7051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A49730-75B3-48AC-85E8-D8B0AF184D4F}"/>
              </a:ext>
            </a:extLst>
          </p:cNvPr>
          <p:cNvSpPr/>
          <p:nvPr/>
        </p:nvSpPr>
        <p:spPr>
          <a:xfrm>
            <a:off x="3024828" y="2360992"/>
            <a:ext cx="949990" cy="2159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85020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D374DD6-B758-4BE2-8E4A-E8A8D2FBBCAD}"/>
              </a:ext>
            </a:extLst>
          </p:cNvPr>
          <p:cNvSpPr/>
          <p:nvPr/>
        </p:nvSpPr>
        <p:spPr>
          <a:xfrm>
            <a:off x="1069493" y="855012"/>
            <a:ext cx="3052610" cy="13428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9082201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3C87D1-7772-4FDE-9BCD-85FE2CD80D36}"/>
              </a:ext>
            </a:extLst>
          </p:cNvPr>
          <p:cNvSpPr/>
          <p:nvPr/>
        </p:nvSpPr>
        <p:spPr>
          <a:xfrm>
            <a:off x="1467034" y="2508547"/>
            <a:ext cx="1754228" cy="9534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3672583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9138B9-AB04-4AD8-A998-EAECBBBF8273}"/>
              </a:ext>
            </a:extLst>
          </p:cNvPr>
          <p:cNvSpPr/>
          <p:nvPr/>
        </p:nvSpPr>
        <p:spPr>
          <a:xfrm>
            <a:off x="1166275" y="900073"/>
            <a:ext cx="2358932" cy="23473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68769B4-2839-4E8F-9720-C120B57313AE}"/>
              </a:ext>
            </a:extLst>
          </p:cNvPr>
          <p:cNvSpPr/>
          <p:nvPr/>
        </p:nvSpPr>
        <p:spPr>
          <a:xfrm>
            <a:off x="3646941" y="2098840"/>
            <a:ext cx="3126828" cy="1990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372175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C65ABB-BBE5-4E61-9025-CD4FC258C455}"/>
              </a:ext>
            </a:extLst>
          </p:cNvPr>
          <p:cNvSpPr/>
          <p:nvPr/>
        </p:nvSpPr>
        <p:spPr>
          <a:xfrm>
            <a:off x="986864" y="1308990"/>
            <a:ext cx="1707656" cy="8761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1A44BBC-9DC6-493C-BC9A-E00E7BB83DAA}"/>
              </a:ext>
            </a:extLst>
          </p:cNvPr>
          <p:cNvSpPr/>
          <p:nvPr/>
        </p:nvSpPr>
        <p:spPr>
          <a:xfrm>
            <a:off x="3081203" y="1767130"/>
            <a:ext cx="1658048" cy="768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9828534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07F37C-6D10-4256-9EBB-0F29C9628C3C}"/>
              </a:ext>
            </a:extLst>
          </p:cNvPr>
          <p:cNvSpPr/>
          <p:nvPr/>
        </p:nvSpPr>
        <p:spPr>
          <a:xfrm>
            <a:off x="1309657" y="1776229"/>
            <a:ext cx="1242918" cy="26524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4DCD92-B04B-4CE2-841F-6846C73D5CCF}"/>
              </a:ext>
            </a:extLst>
          </p:cNvPr>
          <p:cNvSpPr/>
          <p:nvPr/>
        </p:nvSpPr>
        <p:spPr>
          <a:xfrm>
            <a:off x="3446336" y="2080580"/>
            <a:ext cx="2742865" cy="8475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1179781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3F6365-32C4-4660-897A-EED7663638D4}"/>
              </a:ext>
            </a:extLst>
          </p:cNvPr>
          <p:cNvSpPr/>
          <p:nvPr/>
        </p:nvSpPr>
        <p:spPr>
          <a:xfrm>
            <a:off x="1345968" y="2687342"/>
            <a:ext cx="1388150" cy="12976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D4C051A-A5C7-4087-BF35-5D14436D1641}"/>
              </a:ext>
            </a:extLst>
          </p:cNvPr>
          <p:cNvSpPr/>
          <p:nvPr/>
        </p:nvSpPr>
        <p:spPr>
          <a:xfrm>
            <a:off x="2892125" y="1808605"/>
            <a:ext cx="1007303" cy="24939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833074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D44B28-9C99-4AB5-B490-CEF4047962FD}"/>
              </a:ext>
            </a:extLst>
          </p:cNvPr>
          <p:cNvSpPr/>
          <p:nvPr/>
        </p:nvSpPr>
        <p:spPr>
          <a:xfrm>
            <a:off x="1717524" y="1979460"/>
            <a:ext cx="1735944" cy="22740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9042416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F2190A-952B-4011-A2F3-93B58EE3A742}"/>
              </a:ext>
            </a:extLst>
          </p:cNvPr>
          <p:cNvSpPr/>
          <p:nvPr/>
        </p:nvSpPr>
        <p:spPr>
          <a:xfrm>
            <a:off x="1708606" y="2209582"/>
            <a:ext cx="2044349" cy="8421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0B1933-C23A-4857-83C6-B6FFAFB74F71}"/>
              </a:ext>
            </a:extLst>
          </p:cNvPr>
          <p:cNvSpPr/>
          <p:nvPr/>
        </p:nvSpPr>
        <p:spPr>
          <a:xfrm>
            <a:off x="3043640" y="2250441"/>
            <a:ext cx="3653416" cy="22018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2967A6-995C-4811-8750-6F998B70B309}"/>
              </a:ext>
            </a:extLst>
          </p:cNvPr>
          <p:cNvSpPr/>
          <p:nvPr/>
        </p:nvSpPr>
        <p:spPr>
          <a:xfrm>
            <a:off x="6683383" y="2556038"/>
            <a:ext cx="2460617" cy="18751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615175"/>
      </p:ext>
    </p:extLst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09800B-73E2-40FF-A560-C7FC4F2C9047}"/>
              </a:ext>
            </a:extLst>
          </p:cNvPr>
          <p:cNvSpPr/>
          <p:nvPr/>
        </p:nvSpPr>
        <p:spPr>
          <a:xfrm>
            <a:off x="1051391" y="2631732"/>
            <a:ext cx="2339484" cy="8697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D9B24D-6A29-43DC-A718-F1D8C460F51C}"/>
              </a:ext>
            </a:extLst>
          </p:cNvPr>
          <p:cNvSpPr/>
          <p:nvPr/>
        </p:nvSpPr>
        <p:spPr>
          <a:xfrm>
            <a:off x="4272220" y="2580558"/>
            <a:ext cx="1579296" cy="1874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8910428-E1A9-4D9D-B4DA-C34F2211E611}"/>
              </a:ext>
            </a:extLst>
          </p:cNvPr>
          <p:cNvSpPr/>
          <p:nvPr/>
        </p:nvSpPr>
        <p:spPr>
          <a:xfrm>
            <a:off x="7255788" y="888649"/>
            <a:ext cx="1435681" cy="20799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102033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9DD579-7DA2-4674-B144-42806039F7F7}"/>
              </a:ext>
            </a:extLst>
          </p:cNvPr>
          <p:cNvSpPr/>
          <p:nvPr/>
        </p:nvSpPr>
        <p:spPr>
          <a:xfrm>
            <a:off x="1281735" y="2238825"/>
            <a:ext cx="2676507" cy="21357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8EDA63-5148-4082-9434-CC64FFE654EA}"/>
              </a:ext>
            </a:extLst>
          </p:cNvPr>
          <p:cNvSpPr/>
          <p:nvPr/>
        </p:nvSpPr>
        <p:spPr>
          <a:xfrm>
            <a:off x="3397348" y="1024469"/>
            <a:ext cx="2929392" cy="7260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358138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8DFAA3-C62A-41AA-96AD-291D61CC6A3C}"/>
              </a:ext>
            </a:extLst>
          </p:cNvPr>
          <p:cNvSpPr/>
          <p:nvPr/>
        </p:nvSpPr>
        <p:spPr>
          <a:xfrm>
            <a:off x="1292688" y="2222139"/>
            <a:ext cx="2246168" cy="16360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0525976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B10F24E-6C87-4836-92E9-16AD171F83AC}"/>
              </a:ext>
            </a:extLst>
          </p:cNvPr>
          <p:cNvSpPr/>
          <p:nvPr/>
        </p:nvSpPr>
        <p:spPr>
          <a:xfrm>
            <a:off x="1198519" y="2565204"/>
            <a:ext cx="2692981" cy="21623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0A3B6EE-1D46-4E19-AC7E-E6B348FB9A8F}"/>
              </a:ext>
            </a:extLst>
          </p:cNvPr>
          <p:cNvSpPr/>
          <p:nvPr/>
        </p:nvSpPr>
        <p:spPr>
          <a:xfrm>
            <a:off x="3108215" y="1985143"/>
            <a:ext cx="3174529" cy="7416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711022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B421D3-FB07-4C31-A33E-1AF76EE65562}"/>
              </a:ext>
            </a:extLst>
          </p:cNvPr>
          <p:cNvSpPr/>
          <p:nvPr/>
        </p:nvSpPr>
        <p:spPr>
          <a:xfrm>
            <a:off x="1501383" y="1150394"/>
            <a:ext cx="1037577" cy="19327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7011472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E470AA-D736-43F6-AE5F-4542A2AE9A36}"/>
              </a:ext>
            </a:extLst>
          </p:cNvPr>
          <p:cNvSpPr/>
          <p:nvPr/>
        </p:nvSpPr>
        <p:spPr>
          <a:xfrm>
            <a:off x="1468771" y="2457049"/>
            <a:ext cx="3178405" cy="27186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DB59BA-032D-4035-A229-48F2D5C01DD2}"/>
              </a:ext>
            </a:extLst>
          </p:cNvPr>
          <p:cNvSpPr/>
          <p:nvPr/>
        </p:nvSpPr>
        <p:spPr>
          <a:xfrm>
            <a:off x="3877257" y="2396910"/>
            <a:ext cx="3117595" cy="2410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877967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FDC534-4DD0-4BDA-A269-06678A1B4CCB}"/>
              </a:ext>
            </a:extLst>
          </p:cNvPr>
          <p:cNvSpPr/>
          <p:nvPr/>
        </p:nvSpPr>
        <p:spPr>
          <a:xfrm>
            <a:off x="1398320" y="1064439"/>
            <a:ext cx="2998859" cy="12271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B4AAEC-F0C0-44D1-9C60-DB2E8456FD92}"/>
              </a:ext>
            </a:extLst>
          </p:cNvPr>
          <p:cNvSpPr/>
          <p:nvPr/>
        </p:nvSpPr>
        <p:spPr>
          <a:xfrm>
            <a:off x="3169979" y="2372684"/>
            <a:ext cx="1416369" cy="10440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4077403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185EBB-5C0C-4685-A3C1-C8EC5D4FD65B}"/>
              </a:ext>
            </a:extLst>
          </p:cNvPr>
          <p:cNvSpPr/>
          <p:nvPr/>
        </p:nvSpPr>
        <p:spPr>
          <a:xfrm>
            <a:off x="1441988" y="2737129"/>
            <a:ext cx="1565225" cy="7295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C03F5E-66F5-4BDF-B918-738AB212F02B}"/>
              </a:ext>
            </a:extLst>
          </p:cNvPr>
          <p:cNvSpPr/>
          <p:nvPr/>
        </p:nvSpPr>
        <p:spPr>
          <a:xfrm>
            <a:off x="4350981" y="1763861"/>
            <a:ext cx="1569550" cy="18343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258FDF-D5B0-4EE0-8999-5CA2F828867D}"/>
              </a:ext>
            </a:extLst>
          </p:cNvPr>
          <p:cNvSpPr/>
          <p:nvPr/>
        </p:nvSpPr>
        <p:spPr>
          <a:xfrm>
            <a:off x="7480209" y="1851262"/>
            <a:ext cx="1663791" cy="230733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9598806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2B54AC-9A12-4CCF-AEA6-9F25BD77F694}"/>
              </a:ext>
            </a:extLst>
          </p:cNvPr>
          <p:cNvSpPr/>
          <p:nvPr/>
        </p:nvSpPr>
        <p:spPr>
          <a:xfrm>
            <a:off x="1441597" y="768899"/>
            <a:ext cx="2929741" cy="21779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D4FCE25-DB56-4127-A50F-0DD4E9A1EC28}"/>
              </a:ext>
            </a:extLst>
          </p:cNvPr>
          <p:cNvSpPr/>
          <p:nvPr/>
        </p:nvSpPr>
        <p:spPr>
          <a:xfrm>
            <a:off x="3404544" y="894307"/>
            <a:ext cx="3545730" cy="12635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56E9A50-9D22-4225-92D0-227FAF30BD5B}"/>
              </a:ext>
            </a:extLst>
          </p:cNvPr>
          <p:cNvSpPr/>
          <p:nvPr/>
        </p:nvSpPr>
        <p:spPr>
          <a:xfrm>
            <a:off x="7131817" y="938404"/>
            <a:ext cx="2012183" cy="14547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739956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D3CC7A-3BC7-4FA0-85BB-C9521F15ACB6}"/>
              </a:ext>
            </a:extLst>
          </p:cNvPr>
          <p:cNvSpPr/>
          <p:nvPr/>
        </p:nvSpPr>
        <p:spPr>
          <a:xfrm>
            <a:off x="1594460" y="2508817"/>
            <a:ext cx="2636152" cy="26907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7263120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730B6A-101E-4E21-A235-B49190F501EF}"/>
              </a:ext>
            </a:extLst>
          </p:cNvPr>
          <p:cNvSpPr/>
          <p:nvPr/>
        </p:nvSpPr>
        <p:spPr>
          <a:xfrm>
            <a:off x="994761" y="1389596"/>
            <a:ext cx="2177204" cy="12599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3F1853-220E-4EFD-9095-EFDEBE071CCB}"/>
              </a:ext>
            </a:extLst>
          </p:cNvPr>
          <p:cNvSpPr/>
          <p:nvPr/>
        </p:nvSpPr>
        <p:spPr>
          <a:xfrm>
            <a:off x="3826085" y="1655064"/>
            <a:ext cx="2940691" cy="14830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91E5A2-047B-405C-86A5-F786554B269A}"/>
              </a:ext>
            </a:extLst>
          </p:cNvPr>
          <p:cNvSpPr/>
          <p:nvPr/>
        </p:nvSpPr>
        <p:spPr>
          <a:xfrm>
            <a:off x="7476578" y="1605535"/>
            <a:ext cx="1667422" cy="12348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1886072"/>
      </p:ext>
    </p:extLst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A6EDD1-A6C4-41C2-BE59-9146F82CB906}"/>
              </a:ext>
            </a:extLst>
          </p:cNvPr>
          <p:cNvSpPr/>
          <p:nvPr/>
        </p:nvSpPr>
        <p:spPr>
          <a:xfrm>
            <a:off x="1412320" y="1883998"/>
            <a:ext cx="1931189" cy="10887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9917767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94B40E-CC4E-4FE4-B68E-630A07F316C6}"/>
              </a:ext>
            </a:extLst>
          </p:cNvPr>
          <p:cNvSpPr/>
          <p:nvPr/>
        </p:nvSpPr>
        <p:spPr>
          <a:xfrm>
            <a:off x="1650874" y="843060"/>
            <a:ext cx="2223261" cy="20730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365B2E6-C3D9-4962-80D9-0EEC2637F513}"/>
              </a:ext>
            </a:extLst>
          </p:cNvPr>
          <p:cNvSpPr/>
          <p:nvPr/>
        </p:nvSpPr>
        <p:spPr>
          <a:xfrm>
            <a:off x="3875570" y="1385456"/>
            <a:ext cx="3245452" cy="9760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452890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A154B32-8E8F-487E-826E-3303362F5F35}"/>
              </a:ext>
            </a:extLst>
          </p:cNvPr>
          <p:cNvSpPr/>
          <p:nvPr/>
        </p:nvSpPr>
        <p:spPr>
          <a:xfrm>
            <a:off x="1647600" y="2692481"/>
            <a:ext cx="920689" cy="1643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3593500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9215C0-19D4-4531-81FF-D28710710AE0}"/>
              </a:ext>
            </a:extLst>
          </p:cNvPr>
          <p:cNvSpPr/>
          <p:nvPr/>
        </p:nvSpPr>
        <p:spPr>
          <a:xfrm>
            <a:off x="1180926" y="2037809"/>
            <a:ext cx="1734825" cy="13895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826901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285E0E-7D32-4EDE-B336-9173863A6E9A}"/>
              </a:ext>
            </a:extLst>
          </p:cNvPr>
          <p:cNvSpPr/>
          <p:nvPr/>
        </p:nvSpPr>
        <p:spPr>
          <a:xfrm>
            <a:off x="1649693" y="2653628"/>
            <a:ext cx="2963412" cy="20861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9E297-06DD-4544-AF40-CF2F858A0837}"/>
              </a:ext>
            </a:extLst>
          </p:cNvPr>
          <p:cNvSpPr/>
          <p:nvPr/>
        </p:nvSpPr>
        <p:spPr>
          <a:xfrm>
            <a:off x="4072536" y="1544106"/>
            <a:ext cx="1451058" cy="22234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4822305-75EF-4B7C-AA06-1BD386A47EE8}"/>
              </a:ext>
            </a:extLst>
          </p:cNvPr>
          <p:cNvSpPr/>
          <p:nvPr/>
        </p:nvSpPr>
        <p:spPr>
          <a:xfrm>
            <a:off x="7492694" y="2018036"/>
            <a:ext cx="1651306" cy="14604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972304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5525F4-58D8-4729-8A4C-FED4A97E839B}"/>
              </a:ext>
            </a:extLst>
          </p:cNvPr>
          <p:cNvSpPr/>
          <p:nvPr/>
        </p:nvSpPr>
        <p:spPr>
          <a:xfrm>
            <a:off x="1713752" y="1244772"/>
            <a:ext cx="3345137" cy="16331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967B32-6ACF-4A4E-8155-2844ACCE90F0}"/>
              </a:ext>
            </a:extLst>
          </p:cNvPr>
          <p:cNvSpPr/>
          <p:nvPr/>
        </p:nvSpPr>
        <p:spPr>
          <a:xfrm>
            <a:off x="3350770" y="2531409"/>
            <a:ext cx="2813241" cy="22228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ADDD2D8-0454-4375-8526-9447BE13FBFE}"/>
              </a:ext>
            </a:extLst>
          </p:cNvPr>
          <p:cNvSpPr/>
          <p:nvPr/>
        </p:nvSpPr>
        <p:spPr>
          <a:xfrm>
            <a:off x="6821774" y="1660855"/>
            <a:ext cx="1624472" cy="27173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144721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3F8C03-6A8F-4C44-8677-3F10C7657F12}"/>
              </a:ext>
            </a:extLst>
          </p:cNvPr>
          <p:cNvSpPr/>
          <p:nvPr/>
        </p:nvSpPr>
        <p:spPr>
          <a:xfrm>
            <a:off x="1456812" y="2069346"/>
            <a:ext cx="3137549" cy="13651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BEC800-21C3-4897-8B80-644A491A0F6F}"/>
              </a:ext>
            </a:extLst>
          </p:cNvPr>
          <p:cNvSpPr/>
          <p:nvPr/>
        </p:nvSpPr>
        <p:spPr>
          <a:xfrm>
            <a:off x="3858911" y="2012263"/>
            <a:ext cx="3079772" cy="249147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4479683"/>
      </p:ext>
    </p:extLst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CC5714-D968-43C1-8DFC-59DBBEC378A9}"/>
              </a:ext>
            </a:extLst>
          </p:cNvPr>
          <p:cNvSpPr/>
          <p:nvPr/>
        </p:nvSpPr>
        <p:spPr>
          <a:xfrm>
            <a:off x="1335238" y="2581340"/>
            <a:ext cx="2761856" cy="12688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586605"/>
      </p:ext>
    </p:extLst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99314-7731-41CD-A454-15E8576E2217}"/>
              </a:ext>
            </a:extLst>
          </p:cNvPr>
          <p:cNvSpPr/>
          <p:nvPr/>
        </p:nvSpPr>
        <p:spPr>
          <a:xfrm>
            <a:off x="1274735" y="2546284"/>
            <a:ext cx="2202950" cy="25837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E24BF1-1F82-4575-9FFF-ACAB7196E06D}"/>
              </a:ext>
            </a:extLst>
          </p:cNvPr>
          <p:cNvSpPr/>
          <p:nvPr/>
        </p:nvSpPr>
        <p:spPr>
          <a:xfrm>
            <a:off x="3804677" y="1905344"/>
            <a:ext cx="1136293" cy="10496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9DF1CFE-5DA5-42DE-B028-0C70C01769B1}"/>
              </a:ext>
            </a:extLst>
          </p:cNvPr>
          <p:cNvSpPr/>
          <p:nvPr/>
        </p:nvSpPr>
        <p:spPr>
          <a:xfrm>
            <a:off x="6709353" y="2673128"/>
            <a:ext cx="2434647" cy="24249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5541613"/>
      </p:ext>
    </p:extLst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E8B359-1ADE-46B5-BC32-7E2DE059833D}"/>
              </a:ext>
            </a:extLst>
          </p:cNvPr>
          <p:cNvSpPr/>
          <p:nvPr/>
        </p:nvSpPr>
        <p:spPr>
          <a:xfrm>
            <a:off x="1063731" y="1810513"/>
            <a:ext cx="3431735" cy="16947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8700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3F5F0B-9285-4875-B118-483B1126CDE3}"/>
              </a:ext>
            </a:extLst>
          </p:cNvPr>
          <p:cNvSpPr/>
          <p:nvPr/>
        </p:nvSpPr>
        <p:spPr>
          <a:xfrm>
            <a:off x="968421" y="2089453"/>
            <a:ext cx="1990799" cy="1484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D99E8C-F20A-4F2A-A7B9-2A2DD173632C}"/>
              </a:ext>
            </a:extLst>
          </p:cNvPr>
          <p:cNvSpPr/>
          <p:nvPr/>
        </p:nvSpPr>
        <p:spPr>
          <a:xfrm>
            <a:off x="4242522" y="699703"/>
            <a:ext cx="3599635" cy="12849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175076"/>
      </p:ext>
    </p:extLst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76574B-B2F2-4922-9599-DC93C83B97A8}"/>
              </a:ext>
            </a:extLst>
          </p:cNvPr>
          <p:cNvSpPr/>
          <p:nvPr/>
        </p:nvSpPr>
        <p:spPr>
          <a:xfrm>
            <a:off x="1258193" y="2677622"/>
            <a:ext cx="1915074" cy="10328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1737304"/>
      </p:ext>
    </p:extLst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2DCCB2-F81E-47C2-861A-D4D05B33E474}"/>
              </a:ext>
            </a:extLst>
          </p:cNvPr>
          <p:cNvSpPr/>
          <p:nvPr/>
        </p:nvSpPr>
        <p:spPr>
          <a:xfrm>
            <a:off x="1569820" y="1473434"/>
            <a:ext cx="1354371" cy="22190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8390F1-5CAD-4E6F-9A1E-4FA8964C9530}"/>
              </a:ext>
            </a:extLst>
          </p:cNvPr>
          <p:cNvSpPr/>
          <p:nvPr/>
        </p:nvSpPr>
        <p:spPr>
          <a:xfrm>
            <a:off x="3497281" y="1853355"/>
            <a:ext cx="2476904" cy="15929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2563098"/>
      </p:ext>
    </p:extLst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AFC5FC-2A2E-43D0-A059-890BC7F3EFBF}"/>
              </a:ext>
            </a:extLst>
          </p:cNvPr>
          <p:cNvSpPr/>
          <p:nvPr/>
        </p:nvSpPr>
        <p:spPr>
          <a:xfrm>
            <a:off x="1069806" y="1202545"/>
            <a:ext cx="3191022" cy="1716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438850-F716-42D4-8B7E-5F9E1747AC96}"/>
              </a:ext>
            </a:extLst>
          </p:cNvPr>
          <p:cNvSpPr/>
          <p:nvPr/>
        </p:nvSpPr>
        <p:spPr>
          <a:xfrm>
            <a:off x="3592406" y="2223215"/>
            <a:ext cx="1321579" cy="16982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660790"/>
      </p:ext>
    </p:extLst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045AE0B-E829-4791-B30F-CC80CE1C8222}"/>
              </a:ext>
            </a:extLst>
          </p:cNvPr>
          <p:cNvSpPr/>
          <p:nvPr/>
        </p:nvSpPr>
        <p:spPr>
          <a:xfrm>
            <a:off x="1764612" y="856176"/>
            <a:ext cx="1252730" cy="26191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563449"/>
      </p:ext>
    </p:extLst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E4CF91-C356-4174-AB8B-ADC93BEFAF47}"/>
              </a:ext>
            </a:extLst>
          </p:cNvPr>
          <p:cNvSpPr/>
          <p:nvPr/>
        </p:nvSpPr>
        <p:spPr>
          <a:xfrm>
            <a:off x="1266430" y="2624156"/>
            <a:ext cx="1642020" cy="123856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1A0F01-BF7C-4864-96C1-3A69EE56D498}"/>
              </a:ext>
            </a:extLst>
          </p:cNvPr>
          <p:cNvSpPr/>
          <p:nvPr/>
        </p:nvSpPr>
        <p:spPr>
          <a:xfrm>
            <a:off x="2784669" y="2206657"/>
            <a:ext cx="1343570" cy="22366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72D26D2-5052-43C5-A3C7-BAEC53D49D2A}"/>
              </a:ext>
            </a:extLst>
          </p:cNvPr>
          <p:cNvSpPr/>
          <p:nvPr/>
        </p:nvSpPr>
        <p:spPr>
          <a:xfrm>
            <a:off x="7000135" y="1010080"/>
            <a:ext cx="2143865" cy="24007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944758"/>
      </p:ext>
    </p:extLst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2E7714E-A9DD-461E-8F8E-BDAF6B8D930C}"/>
              </a:ext>
            </a:extLst>
          </p:cNvPr>
          <p:cNvSpPr/>
          <p:nvPr/>
        </p:nvSpPr>
        <p:spPr>
          <a:xfrm>
            <a:off x="1339807" y="1552439"/>
            <a:ext cx="2974715" cy="25674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971856-9EDE-4451-9952-E318E3C1996E}"/>
              </a:ext>
            </a:extLst>
          </p:cNvPr>
          <p:cNvSpPr/>
          <p:nvPr/>
        </p:nvSpPr>
        <p:spPr>
          <a:xfrm>
            <a:off x="3753734" y="1235399"/>
            <a:ext cx="3576960" cy="23167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88CE8E-D842-4DE6-AB73-1C05D00BC32C}"/>
              </a:ext>
            </a:extLst>
          </p:cNvPr>
          <p:cNvSpPr/>
          <p:nvPr/>
        </p:nvSpPr>
        <p:spPr>
          <a:xfrm>
            <a:off x="8127867" y="1246862"/>
            <a:ext cx="1016133" cy="8922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413800"/>
      </p:ext>
    </p:extLst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67ADEB-A8FF-4022-BA4F-4F0BF20E540D}"/>
              </a:ext>
            </a:extLst>
          </p:cNvPr>
          <p:cNvSpPr/>
          <p:nvPr/>
        </p:nvSpPr>
        <p:spPr>
          <a:xfrm>
            <a:off x="1692517" y="2350762"/>
            <a:ext cx="2790653" cy="8025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9ECCFE-5A37-46E6-A775-96578E9CE444}"/>
              </a:ext>
            </a:extLst>
          </p:cNvPr>
          <p:cNvSpPr/>
          <p:nvPr/>
        </p:nvSpPr>
        <p:spPr>
          <a:xfrm>
            <a:off x="4122241" y="877593"/>
            <a:ext cx="3182491" cy="20017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7D6365-9AB9-4632-81CD-FA4D6E910B86}"/>
              </a:ext>
            </a:extLst>
          </p:cNvPr>
          <p:cNvSpPr/>
          <p:nvPr/>
        </p:nvSpPr>
        <p:spPr>
          <a:xfrm>
            <a:off x="6572224" y="1479031"/>
            <a:ext cx="2571776" cy="8719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7662914"/>
      </p:ext>
    </p:extLst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9B1B8A-577A-4D20-BFBA-8005546338F9}"/>
              </a:ext>
            </a:extLst>
          </p:cNvPr>
          <p:cNvSpPr/>
          <p:nvPr/>
        </p:nvSpPr>
        <p:spPr>
          <a:xfrm>
            <a:off x="1082227" y="2616859"/>
            <a:ext cx="1218121" cy="9701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51E35F-8BF8-4AF3-AF0D-DA0219C5BC8D}"/>
              </a:ext>
            </a:extLst>
          </p:cNvPr>
          <p:cNvSpPr/>
          <p:nvPr/>
        </p:nvSpPr>
        <p:spPr>
          <a:xfrm>
            <a:off x="3020783" y="2563127"/>
            <a:ext cx="3529657" cy="18943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8F35C3F-73C9-4452-82AF-6EB9FC487054}"/>
              </a:ext>
            </a:extLst>
          </p:cNvPr>
          <p:cNvSpPr/>
          <p:nvPr/>
        </p:nvSpPr>
        <p:spPr>
          <a:xfrm>
            <a:off x="8145791" y="1970918"/>
            <a:ext cx="998209" cy="16654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4186412"/>
      </p:ext>
    </p:extLst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CCBE55-C77C-49BE-926B-850DEA8939D8}"/>
              </a:ext>
            </a:extLst>
          </p:cNvPr>
          <p:cNvSpPr/>
          <p:nvPr/>
        </p:nvSpPr>
        <p:spPr>
          <a:xfrm>
            <a:off x="1456492" y="1324315"/>
            <a:ext cx="2987934" cy="23815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25AAD6-08FA-4569-A574-63C68BFE484B}"/>
              </a:ext>
            </a:extLst>
          </p:cNvPr>
          <p:cNvSpPr/>
          <p:nvPr/>
        </p:nvSpPr>
        <p:spPr>
          <a:xfrm>
            <a:off x="3456360" y="2381771"/>
            <a:ext cx="1744344" cy="7650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5642355"/>
      </p:ext>
    </p:extLst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F4EFDA-A9AF-4505-BBC1-F52E7EC8FAAD}"/>
              </a:ext>
            </a:extLst>
          </p:cNvPr>
          <p:cNvSpPr/>
          <p:nvPr/>
        </p:nvSpPr>
        <p:spPr>
          <a:xfrm>
            <a:off x="1366598" y="2639753"/>
            <a:ext cx="2990012" cy="8026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E92F63-670B-4994-9E14-8838BA3C002E}"/>
              </a:ext>
            </a:extLst>
          </p:cNvPr>
          <p:cNvSpPr/>
          <p:nvPr/>
        </p:nvSpPr>
        <p:spPr>
          <a:xfrm>
            <a:off x="3070134" y="1570620"/>
            <a:ext cx="3427371" cy="1810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61BEAB-82BA-459A-AAF3-7CE439F1169A}"/>
              </a:ext>
            </a:extLst>
          </p:cNvPr>
          <p:cNvSpPr/>
          <p:nvPr/>
        </p:nvSpPr>
        <p:spPr>
          <a:xfrm>
            <a:off x="6485462" y="2634505"/>
            <a:ext cx="2534778" cy="10138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776549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4749A9-489B-4B47-AAB3-02F57CE50951}"/>
              </a:ext>
            </a:extLst>
          </p:cNvPr>
          <p:cNvSpPr/>
          <p:nvPr/>
        </p:nvSpPr>
        <p:spPr>
          <a:xfrm>
            <a:off x="1360225" y="1674003"/>
            <a:ext cx="1575886" cy="18884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344719"/>
      </p:ext>
    </p:extLst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29386E1-072D-4023-98C9-86157F4FC04D}"/>
              </a:ext>
            </a:extLst>
          </p:cNvPr>
          <p:cNvSpPr/>
          <p:nvPr/>
        </p:nvSpPr>
        <p:spPr>
          <a:xfrm>
            <a:off x="1673601" y="2046683"/>
            <a:ext cx="2071905" cy="138346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20BD1F-75C5-4E2C-9835-F8BD2910E17A}"/>
              </a:ext>
            </a:extLst>
          </p:cNvPr>
          <p:cNvSpPr/>
          <p:nvPr/>
        </p:nvSpPr>
        <p:spPr>
          <a:xfrm>
            <a:off x="4245694" y="1035768"/>
            <a:ext cx="2132484" cy="12501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0669107"/>
      </p:ext>
    </p:extLst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4758C4-3A24-40A2-9611-7CB1DF8BD0AB}"/>
              </a:ext>
            </a:extLst>
          </p:cNvPr>
          <p:cNvSpPr/>
          <p:nvPr/>
        </p:nvSpPr>
        <p:spPr>
          <a:xfrm>
            <a:off x="1190296" y="2512766"/>
            <a:ext cx="2311304" cy="18702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50FD0D-1AEA-45AD-B467-8D6F2AB9F945}"/>
              </a:ext>
            </a:extLst>
          </p:cNvPr>
          <p:cNvSpPr/>
          <p:nvPr/>
        </p:nvSpPr>
        <p:spPr>
          <a:xfrm>
            <a:off x="3618474" y="2249191"/>
            <a:ext cx="3282770" cy="23675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78BFA5F-FE71-4176-A688-36E4F09DE8CD}"/>
              </a:ext>
            </a:extLst>
          </p:cNvPr>
          <p:cNvSpPr/>
          <p:nvPr/>
        </p:nvSpPr>
        <p:spPr>
          <a:xfrm>
            <a:off x="7551250" y="1717653"/>
            <a:ext cx="1592750" cy="9659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913977"/>
      </p:ext>
    </p:extLst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F6E4A5-8F51-4ED5-A931-C9E552C22F7E}"/>
              </a:ext>
            </a:extLst>
          </p:cNvPr>
          <p:cNvSpPr/>
          <p:nvPr/>
        </p:nvSpPr>
        <p:spPr>
          <a:xfrm>
            <a:off x="1020379" y="2343972"/>
            <a:ext cx="3512653" cy="8358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B5AB93F-FF08-4B8A-ACC9-DDCC60241E5F}"/>
              </a:ext>
            </a:extLst>
          </p:cNvPr>
          <p:cNvSpPr/>
          <p:nvPr/>
        </p:nvSpPr>
        <p:spPr>
          <a:xfrm>
            <a:off x="3098912" y="1155831"/>
            <a:ext cx="3637268" cy="21474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940311"/>
      </p:ext>
    </p:extLst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075DF2-3596-4969-AF24-ED33946354D7}"/>
              </a:ext>
            </a:extLst>
          </p:cNvPr>
          <p:cNvSpPr/>
          <p:nvPr/>
        </p:nvSpPr>
        <p:spPr>
          <a:xfrm>
            <a:off x="1763882" y="1662933"/>
            <a:ext cx="1940274" cy="8959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5893519"/>
      </p:ext>
    </p:extLst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EDD5BE-EF6E-4158-8228-625776ED2BB3}"/>
              </a:ext>
            </a:extLst>
          </p:cNvPr>
          <p:cNvSpPr/>
          <p:nvPr/>
        </p:nvSpPr>
        <p:spPr>
          <a:xfrm>
            <a:off x="1263663" y="1800665"/>
            <a:ext cx="2658317" cy="20797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DBE7FD-A13F-40EE-A3BC-7CCD520C4798}"/>
              </a:ext>
            </a:extLst>
          </p:cNvPr>
          <p:cNvSpPr/>
          <p:nvPr/>
        </p:nvSpPr>
        <p:spPr>
          <a:xfrm>
            <a:off x="3045778" y="2522579"/>
            <a:ext cx="994179" cy="19997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9684117"/>
      </p:ext>
    </p:extLst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082C33-C6E5-4C4D-A429-C772B7A4B316}"/>
              </a:ext>
            </a:extLst>
          </p:cNvPr>
          <p:cNvSpPr/>
          <p:nvPr/>
        </p:nvSpPr>
        <p:spPr>
          <a:xfrm>
            <a:off x="1511171" y="1412032"/>
            <a:ext cx="1348547" cy="13710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E1EC4C-24E1-4972-922A-EAEE6036DB15}"/>
              </a:ext>
            </a:extLst>
          </p:cNvPr>
          <p:cNvSpPr/>
          <p:nvPr/>
        </p:nvSpPr>
        <p:spPr>
          <a:xfrm>
            <a:off x="3377854" y="1469440"/>
            <a:ext cx="3175324" cy="763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984AC28-3A65-46BD-BD8B-ED9D3625F8B6}"/>
              </a:ext>
            </a:extLst>
          </p:cNvPr>
          <p:cNvSpPr/>
          <p:nvPr/>
        </p:nvSpPr>
        <p:spPr>
          <a:xfrm>
            <a:off x="7982086" y="1709275"/>
            <a:ext cx="1161914" cy="8555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57967"/>
      </p:ext>
    </p:extLst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0A6BEFE-D4C5-4DFB-B7D4-A0CBF1349B09}"/>
              </a:ext>
            </a:extLst>
          </p:cNvPr>
          <p:cNvSpPr/>
          <p:nvPr/>
        </p:nvSpPr>
        <p:spPr>
          <a:xfrm>
            <a:off x="991431" y="2181886"/>
            <a:ext cx="2036449" cy="14947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C7D01B-0AAF-4C4A-B9D2-FAC04CF8C571}"/>
              </a:ext>
            </a:extLst>
          </p:cNvPr>
          <p:cNvSpPr/>
          <p:nvPr/>
        </p:nvSpPr>
        <p:spPr>
          <a:xfrm>
            <a:off x="4419316" y="2381352"/>
            <a:ext cx="2911013" cy="22373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9768190"/>
      </p:ext>
    </p:extLst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CCAAE9-8177-466B-BC7A-A7737D8F3424}"/>
              </a:ext>
            </a:extLst>
          </p:cNvPr>
          <p:cNvSpPr/>
          <p:nvPr/>
        </p:nvSpPr>
        <p:spPr>
          <a:xfrm>
            <a:off x="1169372" y="1241846"/>
            <a:ext cx="1170920" cy="125160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756D7C-B428-424A-A383-3F9CC64AA591}"/>
              </a:ext>
            </a:extLst>
          </p:cNvPr>
          <p:cNvSpPr/>
          <p:nvPr/>
        </p:nvSpPr>
        <p:spPr>
          <a:xfrm>
            <a:off x="3466455" y="1364437"/>
            <a:ext cx="2834972" cy="24088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6015844"/>
      </p:ext>
    </p:extLst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5C8F88-6E7A-493A-8770-CF7C70DB1B75}"/>
              </a:ext>
            </a:extLst>
          </p:cNvPr>
          <p:cNvSpPr/>
          <p:nvPr/>
        </p:nvSpPr>
        <p:spPr>
          <a:xfrm>
            <a:off x="1540924" y="2692628"/>
            <a:ext cx="3586074" cy="19701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942177"/>
      </p:ext>
    </p:extLst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3AACC1-4DCC-4F5E-93FA-70ED0E39B590}"/>
              </a:ext>
            </a:extLst>
          </p:cNvPr>
          <p:cNvSpPr/>
          <p:nvPr/>
        </p:nvSpPr>
        <p:spPr>
          <a:xfrm>
            <a:off x="1578895" y="2369923"/>
            <a:ext cx="2097893" cy="13389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F953E8-5EC0-47A7-A6F5-463C7F6CC6B1}"/>
              </a:ext>
            </a:extLst>
          </p:cNvPr>
          <p:cNvSpPr/>
          <p:nvPr/>
        </p:nvSpPr>
        <p:spPr>
          <a:xfrm>
            <a:off x="4059128" y="2727967"/>
            <a:ext cx="1576821" cy="19985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93350-A04C-44E6-8EF7-2ADC5D6F4D0C}"/>
              </a:ext>
            </a:extLst>
          </p:cNvPr>
          <p:cNvSpPr/>
          <p:nvPr/>
        </p:nvSpPr>
        <p:spPr>
          <a:xfrm>
            <a:off x="7062012" y="1959073"/>
            <a:ext cx="2081988" cy="17670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0378694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52DD86-61B2-48B6-8C3F-6BCC17E82AD7}"/>
              </a:ext>
            </a:extLst>
          </p:cNvPr>
          <p:cNvSpPr/>
          <p:nvPr/>
        </p:nvSpPr>
        <p:spPr>
          <a:xfrm>
            <a:off x="1516440" y="1269498"/>
            <a:ext cx="2315175" cy="16505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655255"/>
      </p:ext>
    </p:extLst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056553-5EE2-4198-BF85-40AC8A41ED51}"/>
              </a:ext>
            </a:extLst>
          </p:cNvPr>
          <p:cNvSpPr/>
          <p:nvPr/>
        </p:nvSpPr>
        <p:spPr>
          <a:xfrm>
            <a:off x="1695923" y="2575285"/>
            <a:ext cx="2118119" cy="25075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569212"/>
      </p:ext>
    </p:extLst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8BD47A-5B67-4512-AB32-CFC3E9505CE3}"/>
              </a:ext>
            </a:extLst>
          </p:cNvPr>
          <p:cNvSpPr/>
          <p:nvPr/>
        </p:nvSpPr>
        <p:spPr>
          <a:xfrm>
            <a:off x="1781833" y="2559603"/>
            <a:ext cx="3103824" cy="15240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51EBEF-9876-4EE3-B5CD-174C26D0DC77}"/>
              </a:ext>
            </a:extLst>
          </p:cNvPr>
          <p:cNvSpPr/>
          <p:nvPr/>
        </p:nvSpPr>
        <p:spPr>
          <a:xfrm>
            <a:off x="4471346" y="1031663"/>
            <a:ext cx="3620746" cy="8462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683310-FD0D-44FF-8944-28B640360095}"/>
              </a:ext>
            </a:extLst>
          </p:cNvPr>
          <p:cNvSpPr/>
          <p:nvPr/>
        </p:nvSpPr>
        <p:spPr>
          <a:xfrm>
            <a:off x="6615537" y="1397487"/>
            <a:ext cx="2528463" cy="1555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3168161"/>
      </p:ext>
    </p:extLst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6047CF5-9C70-40D4-B655-FF7FC053FD46}"/>
              </a:ext>
            </a:extLst>
          </p:cNvPr>
          <p:cNvSpPr/>
          <p:nvPr/>
        </p:nvSpPr>
        <p:spPr>
          <a:xfrm>
            <a:off x="1672483" y="2076675"/>
            <a:ext cx="3602612" cy="25898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669847"/>
      </p:ext>
    </p:extLst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9735A43-9F76-4805-A15A-25E3FE6D5923}"/>
              </a:ext>
            </a:extLst>
          </p:cNvPr>
          <p:cNvSpPr/>
          <p:nvPr/>
        </p:nvSpPr>
        <p:spPr>
          <a:xfrm>
            <a:off x="1069450" y="2290788"/>
            <a:ext cx="3186791" cy="104900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3704888"/>
      </p:ext>
    </p:extLst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2F4AAC-0693-4A25-860C-6D2E1063DFFB}"/>
              </a:ext>
            </a:extLst>
          </p:cNvPr>
          <p:cNvSpPr/>
          <p:nvPr/>
        </p:nvSpPr>
        <p:spPr>
          <a:xfrm>
            <a:off x="1543430" y="2012875"/>
            <a:ext cx="2175411" cy="9567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358307"/>
      </p:ext>
    </p:extLst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13077C8-EEB1-4FDF-8E9E-C25D1B1FE752}"/>
              </a:ext>
            </a:extLst>
          </p:cNvPr>
          <p:cNvSpPr/>
          <p:nvPr/>
        </p:nvSpPr>
        <p:spPr>
          <a:xfrm>
            <a:off x="1057396" y="1502500"/>
            <a:ext cx="1967734" cy="2415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F7FE80-4731-4C18-9160-16303EA761A8}"/>
              </a:ext>
            </a:extLst>
          </p:cNvPr>
          <p:cNvSpPr/>
          <p:nvPr/>
        </p:nvSpPr>
        <p:spPr>
          <a:xfrm>
            <a:off x="3503017" y="1389331"/>
            <a:ext cx="3508358" cy="17129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8E0B73-CB00-414A-ADE5-0ABE21467E86}"/>
              </a:ext>
            </a:extLst>
          </p:cNvPr>
          <p:cNvSpPr/>
          <p:nvPr/>
        </p:nvSpPr>
        <p:spPr>
          <a:xfrm>
            <a:off x="7975271" y="2567701"/>
            <a:ext cx="1168729" cy="859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3462259"/>
      </p:ext>
    </p:extLst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BBD8A8-0D3F-4845-AFBE-DAE7C1DEB1AA}"/>
              </a:ext>
            </a:extLst>
          </p:cNvPr>
          <p:cNvSpPr/>
          <p:nvPr/>
        </p:nvSpPr>
        <p:spPr>
          <a:xfrm>
            <a:off x="1423749" y="2249924"/>
            <a:ext cx="1453308" cy="771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671820-C54B-43FF-BC09-671205EB3305}"/>
              </a:ext>
            </a:extLst>
          </p:cNvPr>
          <p:cNvSpPr/>
          <p:nvPr/>
        </p:nvSpPr>
        <p:spPr>
          <a:xfrm>
            <a:off x="3902155" y="2677440"/>
            <a:ext cx="1657718" cy="14354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7B73BB-29EC-4AB1-901C-DC27E8428851}"/>
              </a:ext>
            </a:extLst>
          </p:cNvPr>
          <p:cNvSpPr/>
          <p:nvPr/>
        </p:nvSpPr>
        <p:spPr>
          <a:xfrm>
            <a:off x="7580865" y="962467"/>
            <a:ext cx="1563135" cy="17912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932482"/>
      </p:ext>
    </p:extLst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05F8ED-F764-48B7-BC28-DBB01C53A0F1}"/>
              </a:ext>
            </a:extLst>
          </p:cNvPr>
          <p:cNvSpPr/>
          <p:nvPr/>
        </p:nvSpPr>
        <p:spPr>
          <a:xfrm>
            <a:off x="1707915" y="2415275"/>
            <a:ext cx="1568959" cy="19674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FD725A-46B3-40C1-BD08-611942B87857}"/>
              </a:ext>
            </a:extLst>
          </p:cNvPr>
          <p:cNvSpPr/>
          <p:nvPr/>
        </p:nvSpPr>
        <p:spPr>
          <a:xfrm>
            <a:off x="4300351" y="1465861"/>
            <a:ext cx="2973041" cy="14373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483356"/>
      </p:ext>
    </p:extLst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9F1AC8-3991-4FBF-A334-1B8BB1B4A98C}"/>
              </a:ext>
            </a:extLst>
          </p:cNvPr>
          <p:cNvSpPr/>
          <p:nvPr/>
        </p:nvSpPr>
        <p:spPr>
          <a:xfrm>
            <a:off x="1140176" y="1454644"/>
            <a:ext cx="1553982" cy="26454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820992"/>
      </p:ext>
    </p:extLst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166531-EBFA-40F4-B8E1-8428C6BE0D6D}"/>
              </a:ext>
            </a:extLst>
          </p:cNvPr>
          <p:cNvSpPr/>
          <p:nvPr/>
        </p:nvSpPr>
        <p:spPr>
          <a:xfrm>
            <a:off x="1149832" y="1914404"/>
            <a:ext cx="1379299" cy="163573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745356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E80AA24-9D4F-43F0-A254-4AF93815A384}"/>
              </a:ext>
            </a:extLst>
          </p:cNvPr>
          <p:cNvSpPr/>
          <p:nvPr/>
        </p:nvSpPr>
        <p:spPr>
          <a:xfrm>
            <a:off x="1317170" y="2008419"/>
            <a:ext cx="3472602" cy="25449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54381D-5BDB-4F64-BC6E-E6E7EA6AAB7E}"/>
              </a:ext>
            </a:extLst>
          </p:cNvPr>
          <p:cNvSpPr/>
          <p:nvPr/>
        </p:nvSpPr>
        <p:spPr>
          <a:xfrm>
            <a:off x="3749890" y="1324366"/>
            <a:ext cx="2426494" cy="8205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DBD7C57-026D-439B-9887-F8F8BFBC2F7E}"/>
              </a:ext>
            </a:extLst>
          </p:cNvPr>
          <p:cNvSpPr/>
          <p:nvPr/>
        </p:nvSpPr>
        <p:spPr>
          <a:xfrm>
            <a:off x="7967717" y="1871026"/>
            <a:ext cx="1176283" cy="19087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883014"/>
      </p:ext>
    </p:extLst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3C307B-7EC2-41B3-BE61-6BFCBAF77B96}"/>
              </a:ext>
            </a:extLst>
          </p:cNvPr>
          <p:cNvSpPr/>
          <p:nvPr/>
        </p:nvSpPr>
        <p:spPr>
          <a:xfrm>
            <a:off x="1740002" y="1773295"/>
            <a:ext cx="3187108" cy="24214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497319"/>
      </p:ext>
    </p:extLst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2ACCD9-67EA-4573-B418-E9599246D556}"/>
              </a:ext>
            </a:extLst>
          </p:cNvPr>
          <p:cNvSpPr/>
          <p:nvPr/>
        </p:nvSpPr>
        <p:spPr>
          <a:xfrm>
            <a:off x="1399967" y="1740564"/>
            <a:ext cx="1694912" cy="6890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B081AC-7BDB-4BB4-97CE-436E9DAC070B}"/>
              </a:ext>
            </a:extLst>
          </p:cNvPr>
          <p:cNvSpPr/>
          <p:nvPr/>
        </p:nvSpPr>
        <p:spPr>
          <a:xfrm>
            <a:off x="3096971" y="2446480"/>
            <a:ext cx="992034" cy="17953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169149"/>
      </p:ext>
    </p:extLst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E38CFA-8C2A-4762-826C-968C3B033DAE}"/>
              </a:ext>
            </a:extLst>
          </p:cNvPr>
          <p:cNvSpPr/>
          <p:nvPr/>
        </p:nvSpPr>
        <p:spPr>
          <a:xfrm>
            <a:off x="938227" y="1807903"/>
            <a:ext cx="3327066" cy="25425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EAB168-D2FC-43B4-8369-A1EBBA7A0602}"/>
              </a:ext>
            </a:extLst>
          </p:cNvPr>
          <p:cNvSpPr/>
          <p:nvPr/>
        </p:nvSpPr>
        <p:spPr>
          <a:xfrm>
            <a:off x="3314114" y="840660"/>
            <a:ext cx="1863602" cy="20439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295439"/>
      </p:ext>
    </p:extLst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193FDA-A107-40FA-A09B-D5643D02CF4A}"/>
              </a:ext>
            </a:extLst>
          </p:cNvPr>
          <p:cNvSpPr/>
          <p:nvPr/>
        </p:nvSpPr>
        <p:spPr>
          <a:xfrm>
            <a:off x="1207020" y="1978222"/>
            <a:ext cx="2174335" cy="2226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465B28-3587-4820-9530-1635A8B87AD6}"/>
              </a:ext>
            </a:extLst>
          </p:cNvPr>
          <p:cNvSpPr/>
          <p:nvPr/>
        </p:nvSpPr>
        <p:spPr>
          <a:xfrm>
            <a:off x="3920815" y="2583006"/>
            <a:ext cx="2709402" cy="17896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2F2849-D1C0-4FAD-8E4F-1583E512BA80}"/>
              </a:ext>
            </a:extLst>
          </p:cNvPr>
          <p:cNvSpPr/>
          <p:nvPr/>
        </p:nvSpPr>
        <p:spPr>
          <a:xfrm>
            <a:off x="6472256" y="1139280"/>
            <a:ext cx="2671744" cy="18440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3527235"/>
      </p:ext>
    </p:extLst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3464AD-FF06-4E86-8476-4D6BCE7CBD66}"/>
              </a:ext>
            </a:extLst>
          </p:cNvPr>
          <p:cNvSpPr/>
          <p:nvPr/>
        </p:nvSpPr>
        <p:spPr>
          <a:xfrm>
            <a:off x="986703" y="2413015"/>
            <a:ext cx="2872541" cy="25982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E3E4528-36B1-4395-8563-E9E31257A2AA}"/>
              </a:ext>
            </a:extLst>
          </p:cNvPr>
          <p:cNvSpPr/>
          <p:nvPr/>
        </p:nvSpPr>
        <p:spPr>
          <a:xfrm>
            <a:off x="3623154" y="1134469"/>
            <a:ext cx="2800383" cy="9436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26E80-4174-4436-A21D-BCCD8620E348}"/>
              </a:ext>
            </a:extLst>
          </p:cNvPr>
          <p:cNvSpPr/>
          <p:nvPr/>
        </p:nvSpPr>
        <p:spPr>
          <a:xfrm>
            <a:off x="6943622" y="973410"/>
            <a:ext cx="1594558" cy="1379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5903400"/>
      </p:ext>
    </p:extLst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C35148-AC5D-4CEC-BF59-B33FCEC5EAE5}"/>
              </a:ext>
            </a:extLst>
          </p:cNvPr>
          <p:cNvSpPr/>
          <p:nvPr/>
        </p:nvSpPr>
        <p:spPr>
          <a:xfrm>
            <a:off x="1287752" y="1074665"/>
            <a:ext cx="3177061" cy="11883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D8D2EA-E9E6-4F0B-9D88-CA6B403B2D7B}"/>
              </a:ext>
            </a:extLst>
          </p:cNvPr>
          <p:cNvSpPr/>
          <p:nvPr/>
        </p:nvSpPr>
        <p:spPr>
          <a:xfrm>
            <a:off x="2937215" y="2244042"/>
            <a:ext cx="2708318" cy="15979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6868BEA-FBD8-4657-9146-EE0A43E7D3C6}"/>
              </a:ext>
            </a:extLst>
          </p:cNvPr>
          <p:cNvSpPr/>
          <p:nvPr/>
        </p:nvSpPr>
        <p:spPr>
          <a:xfrm>
            <a:off x="7982622" y="831193"/>
            <a:ext cx="1161378" cy="1752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956313"/>
      </p:ext>
    </p:extLst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0532B5-6A01-4824-9F3C-7C71EEC0041E}"/>
              </a:ext>
            </a:extLst>
          </p:cNvPr>
          <p:cNvSpPr/>
          <p:nvPr/>
        </p:nvSpPr>
        <p:spPr>
          <a:xfrm>
            <a:off x="1164532" y="1088466"/>
            <a:ext cx="2819135" cy="13829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40DFD0-ECD6-443A-970B-23B3E850B781}"/>
              </a:ext>
            </a:extLst>
          </p:cNvPr>
          <p:cNvSpPr/>
          <p:nvPr/>
        </p:nvSpPr>
        <p:spPr>
          <a:xfrm>
            <a:off x="4028292" y="799512"/>
            <a:ext cx="2061167" cy="21643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E25872D-A427-4C7C-A5D3-1E6A710EAEEB}"/>
              </a:ext>
            </a:extLst>
          </p:cNvPr>
          <p:cNvSpPr/>
          <p:nvPr/>
        </p:nvSpPr>
        <p:spPr>
          <a:xfrm>
            <a:off x="6652509" y="730433"/>
            <a:ext cx="989857" cy="17891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1869259"/>
      </p:ext>
    </p:extLst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38D176-8242-42DD-9F8D-7D8225BE94FC}"/>
              </a:ext>
            </a:extLst>
          </p:cNvPr>
          <p:cNvSpPr/>
          <p:nvPr/>
        </p:nvSpPr>
        <p:spPr>
          <a:xfrm>
            <a:off x="1015191" y="1485000"/>
            <a:ext cx="1652925" cy="10727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80E8144-70DA-4907-B18C-EFD8761FAD63}"/>
              </a:ext>
            </a:extLst>
          </p:cNvPr>
          <p:cNvSpPr/>
          <p:nvPr/>
        </p:nvSpPr>
        <p:spPr>
          <a:xfrm>
            <a:off x="3737197" y="1614524"/>
            <a:ext cx="2274303" cy="9068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15F9B0-2F33-4386-9B7C-44F19A8B317C}"/>
              </a:ext>
            </a:extLst>
          </p:cNvPr>
          <p:cNvSpPr/>
          <p:nvPr/>
        </p:nvSpPr>
        <p:spPr>
          <a:xfrm>
            <a:off x="6561900" y="2622269"/>
            <a:ext cx="2582100" cy="14026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7842104"/>
      </p:ext>
    </p:extLst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693144-6DA2-408B-BABD-4DC7CF3CA9F0}"/>
              </a:ext>
            </a:extLst>
          </p:cNvPr>
          <p:cNvSpPr/>
          <p:nvPr/>
        </p:nvSpPr>
        <p:spPr>
          <a:xfrm>
            <a:off x="1228306" y="2672380"/>
            <a:ext cx="3435632" cy="6866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68CC10-EC26-44B9-9895-365EA897DD71}"/>
              </a:ext>
            </a:extLst>
          </p:cNvPr>
          <p:cNvSpPr/>
          <p:nvPr/>
        </p:nvSpPr>
        <p:spPr>
          <a:xfrm>
            <a:off x="2881646" y="2741969"/>
            <a:ext cx="1368124" cy="14675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66B25E-273F-48CB-8ECB-C591EBD8C1BB}"/>
              </a:ext>
            </a:extLst>
          </p:cNvPr>
          <p:cNvSpPr/>
          <p:nvPr/>
        </p:nvSpPr>
        <p:spPr>
          <a:xfrm>
            <a:off x="7405339" y="1384767"/>
            <a:ext cx="1715979" cy="22735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4335005"/>
      </p:ext>
    </p:extLst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4D0322-4547-4986-85EA-E37DCADCE392}"/>
              </a:ext>
            </a:extLst>
          </p:cNvPr>
          <p:cNvSpPr/>
          <p:nvPr/>
        </p:nvSpPr>
        <p:spPr>
          <a:xfrm>
            <a:off x="1710138" y="1283780"/>
            <a:ext cx="2512320" cy="229734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EE09F9-6AB8-4CD0-B23B-5A2F57D9C571}"/>
              </a:ext>
            </a:extLst>
          </p:cNvPr>
          <p:cNvSpPr/>
          <p:nvPr/>
        </p:nvSpPr>
        <p:spPr>
          <a:xfrm>
            <a:off x="3373086" y="2446128"/>
            <a:ext cx="2252238" cy="21971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3368063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44F79F-A479-4035-B62D-CEDB6E01F446}"/>
              </a:ext>
            </a:extLst>
          </p:cNvPr>
          <p:cNvSpPr/>
          <p:nvPr/>
        </p:nvSpPr>
        <p:spPr>
          <a:xfrm>
            <a:off x="1471996" y="2321822"/>
            <a:ext cx="2498085" cy="16727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B88B88-A913-4FF2-9816-5E56B01C0723}"/>
              </a:ext>
            </a:extLst>
          </p:cNvPr>
          <p:cNvSpPr/>
          <p:nvPr/>
        </p:nvSpPr>
        <p:spPr>
          <a:xfrm>
            <a:off x="3330890" y="2201192"/>
            <a:ext cx="2783504" cy="13110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754487"/>
      </p:ext>
    </p:extLst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BA1C93-B8C8-43A5-9CD8-47DFFF1EF34D}"/>
              </a:ext>
            </a:extLst>
          </p:cNvPr>
          <p:cNvSpPr/>
          <p:nvPr/>
        </p:nvSpPr>
        <p:spPr>
          <a:xfrm>
            <a:off x="1098588" y="831640"/>
            <a:ext cx="2079133" cy="7007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6E57D0-329D-488C-91FD-C94E5CF0CB7A}"/>
              </a:ext>
            </a:extLst>
          </p:cNvPr>
          <p:cNvSpPr/>
          <p:nvPr/>
        </p:nvSpPr>
        <p:spPr>
          <a:xfrm>
            <a:off x="2959033" y="2014828"/>
            <a:ext cx="1838647" cy="13398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619F634-5495-4D16-8F89-6920B4599872}"/>
              </a:ext>
            </a:extLst>
          </p:cNvPr>
          <p:cNvSpPr/>
          <p:nvPr/>
        </p:nvSpPr>
        <p:spPr>
          <a:xfrm>
            <a:off x="7417208" y="2568277"/>
            <a:ext cx="1726792" cy="19693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0388802"/>
      </p:ext>
    </p:extLst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003310-E75D-4545-8C20-A815B73FD09B}"/>
              </a:ext>
            </a:extLst>
          </p:cNvPr>
          <p:cNvSpPr/>
          <p:nvPr/>
        </p:nvSpPr>
        <p:spPr>
          <a:xfrm>
            <a:off x="1133311" y="1381418"/>
            <a:ext cx="1834119" cy="23427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32710"/>
      </p:ext>
    </p:extLst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EF268B-B153-4C8A-83CD-BF402A9EB893}"/>
              </a:ext>
            </a:extLst>
          </p:cNvPr>
          <p:cNvSpPr/>
          <p:nvPr/>
        </p:nvSpPr>
        <p:spPr>
          <a:xfrm>
            <a:off x="1144205" y="2461253"/>
            <a:ext cx="2121260" cy="20442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5A35AC-D2D9-48FA-8B4F-766B01A82236}"/>
              </a:ext>
            </a:extLst>
          </p:cNvPr>
          <p:cNvSpPr/>
          <p:nvPr/>
        </p:nvSpPr>
        <p:spPr>
          <a:xfrm>
            <a:off x="4266109" y="1088600"/>
            <a:ext cx="1078015" cy="1644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1CEBF2-E59B-42CC-9961-6E2C35549BE4}"/>
              </a:ext>
            </a:extLst>
          </p:cNvPr>
          <p:cNvSpPr/>
          <p:nvPr/>
        </p:nvSpPr>
        <p:spPr>
          <a:xfrm>
            <a:off x="7993888" y="2506721"/>
            <a:ext cx="1150112" cy="15405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9342773"/>
      </p:ext>
    </p:extLst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E478EC9-D7C9-4177-80F3-931F5E5C8F21}"/>
              </a:ext>
            </a:extLst>
          </p:cNvPr>
          <p:cNvSpPr/>
          <p:nvPr/>
        </p:nvSpPr>
        <p:spPr>
          <a:xfrm>
            <a:off x="1637622" y="1109781"/>
            <a:ext cx="1754764" cy="22549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2E0C88-4D36-4A04-8075-7610BEBA3471}"/>
              </a:ext>
            </a:extLst>
          </p:cNvPr>
          <p:cNvSpPr/>
          <p:nvPr/>
        </p:nvSpPr>
        <p:spPr>
          <a:xfrm>
            <a:off x="3133738" y="1249780"/>
            <a:ext cx="1675051" cy="2157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197610E-B47D-4AC2-A931-EA5135315B9C}"/>
              </a:ext>
            </a:extLst>
          </p:cNvPr>
          <p:cNvSpPr/>
          <p:nvPr/>
        </p:nvSpPr>
        <p:spPr>
          <a:xfrm>
            <a:off x="6810073" y="2497330"/>
            <a:ext cx="1990336" cy="15019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874548"/>
      </p:ext>
    </p:extLst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6765C1-988D-4315-A4EF-DF1F1B49978C}"/>
              </a:ext>
            </a:extLst>
          </p:cNvPr>
          <p:cNvSpPr/>
          <p:nvPr/>
        </p:nvSpPr>
        <p:spPr>
          <a:xfrm>
            <a:off x="1444930" y="968193"/>
            <a:ext cx="1185621" cy="21231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C4F747-C952-4DCC-B274-DDFBD2490DDD}"/>
              </a:ext>
            </a:extLst>
          </p:cNvPr>
          <p:cNvSpPr/>
          <p:nvPr/>
        </p:nvSpPr>
        <p:spPr>
          <a:xfrm>
            <a:off x="3374489" y="1892880"/>
            <a:ext cx="3043946" cy="14124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FBDF0E-36BE-455B-AB3F-C87C614F715A}"/>
              </a:ext>
            </a:extLst>
          </p:cNvPr>
          <p:cNvSpPr/>
          <p:nvPr/>
        </p:nvSpPr>
        <p:spPr>
          <a:xfrm>
            <a:off x="6703747" y="1101338"/>
            <a:ext cx="2440253" cy="11124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4058428"/>
      </p:ext>
    </p:extLst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BFD2E-7BD9-435F-91CC-3BFDEFAFD07A}"/>
              </a:ext>
            </a:extLst>
          </p:cNvPr>
          <p:cNvSpPr/>
          <p:nvPr/>
        </p:nvSpPr>
        <p:spPr>
          <a:xfrm>
            <a:off x="1496948" y="1287256"/>
            <a:ext cx="1917830" cy="14788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4231971"/>
      </p:ext>
    </p:extLst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20AA7E-86AF-491B-AB02-14B86905382E}"/>
              </a:ext>
            </a:extLst>
          </p:cNvPr>
          <p:cNvSpPr/>
          <p:nvPr/>
        </p:nvSpPr>
        <p:spPr>
          <a:xfrm>
            <a:off x="1613890" y="1234987"/>
            <a:ext cx="2505845" cy="9897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F18F18-7785-47C0-B4B7-6F6614ABEDFB}"/>
              </a:ext>
            </a:extLst>
          </p:cNvPr>
          <p:cNvSpPr/>
          <p:nvPr/>
        </p:nvSpPr>
        <p:spPr>
          <a:xfrm>
            <a:off x="3682975" y="1461661"/>
            <a:ext cx="2763311" cy="26632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6108020"/>
      </p:ext>
    </p:extLst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33DB0B-DEC5-4FF3-9DED-45B0D01CD62C}"/>
              </a:ext>
            </a:extLst>
          </p:cNvPr>
          <p:cNvSpPr/>
          <p:nvPr/>
        </p:nvSpPr>
        <p:spPr>
          <a:xfrm>
            <a:off x="1344174" y="1130628"/>
            <a:ext cx="2045745" cy="11527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F0D6A0-3CAD-4740-9AA6-151040392678}"/>
              </a:ext>
            </a:extLst>
          </p:cNvPr>
          <p:cNvSpPr/>
          <p:nvPr/>
        </p:nvSpPr>
        <p:spPr>
          <a:xfrm>
            <a:off x="3615736" y="2124570"/>
            <a:ext cx="3115284" cy="20134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E778DF-BCFE-4E5A-86EC-1FEF92DF3769}"/>
              </a:ext>
            </a:extLst>
          </p:cNvPr>
          <p:cNvSpPr/>
          <p:nvPr/>
        </p:nvSpPr>
        <p:spPr>
          <a:xfrm>
            <a:off x="7720175" y="2273182"/>
            <a:ext cx="1423825" cy="22038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387796"/>
      </p:ext>
    </p:extLst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4E7F23-F8C9-4499-AF46-27F58F0C1E3C}"/>
              </a:ext>
            </a:extLst>
          </p:cNvPr>
          <p:cNvSpPr/>
          <p:nvPr/>
        </p:nvSpPr>
        <p:spPr>
          <a:xfrm>
            <a:off x="1040617" y="1053239"/>
            <a:ext cx="3344473" cy="2240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885920"/>
      </p:ext>
    </p:extLst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918FDA-A394-4435-BF12-9F2551C4EA4E}"/>
              </a:ext>
            </a:extLst>
          </p:cNvPr>
          <p:cNvSpPr/>
          <p:nvPr/>
        </p:nvSpPr>
        <p:spPr>
          <a:xfrm>
            <a:off x="1100532" y="1896423"/>
            <a:ext cx="2071269" cy="8088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7598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A9B38E-F6B4-42D8-882E-3040AF48FFCB}"/>
              </a:ext>
            </a:extLst>
          </p:cNvPr>
          <p:cNvSpPr/>
          <p:nvPr/>
        </p:nvSpPr>
        <p:spPr>
          <a:xfrm>
            <a:off x="1282128" y="2100091"/>
            <a:ext cx="2861957" cy="270108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2A475C-7C38-4AC9-8EC8-97E46AFC3949}"/>
              </a:ext>
            </a:extLst>
          </p:cNvPr>
          <p:cNvSpPr/>
          <p:nvPr/>
        </p:nvSpPr>
        <p:spPr>
          <a:xfrm>
            <a:off x="3964219" y="976488"/>
            <a:ext cx="2789035" cy="20992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F7B13F-34A2-4EC6-9C23-EAF639E22872}"/>
              </a:ext>
            </a:extLst>
          </p:cNvPr>
          <p:cNvSpPr/>
          <p:nvPr/>
        </p:nvSpPr>
        <p:spPr>
          <a:xfrm>
            <a:off x="7459972" y="2440763"/>
            <a:ext cx="1684028" cy="21135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07514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6AED50-A387-4674-A5A3-1C64EE35B177}"/>
              </a:ext>
            </a:extLst>
          </p:cNvPr>
          <p:cNvSpPr/>
          <p:nvPr/>
        </p:nvSpPr>
        <p:spPr>
          <a:xfrm>
            <a:off x="1664172" y="1003035"/>
            <a:ext cx="2619911" cy="19487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A127B2-CFFF-45F1-ADA9-C93CFFEE1F87}"/>
              </a:ext>
            </a:extLst>
          </p:cNvPr>
          <p:cNvSpPr/>
          <p:nvPr/>
        </p:nvSpPr>
        <p:spPr>
          <a:xfrm>
            <a:off x="3490326" y="1518829"/>
            <a:ext cx="3458551" cy="15402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48184"/>
      </p:ext>
    </p:extLst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67C700-994F-4540-995F-99FA82EED27D}"/>
              </a:ext>
            </a:extLst>
          </p:cNvPr>
          <p:cNvSpPr/>
          <p:nvPr/>
        </p:nvSpPr>
        <p:spPr>
          <a:xfrm>
            <a:off x="1579174" y="1921924"/>
            <a:ext cx="1022339" cy="23668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6032363"/>
      </p:ext>
    </p:extLst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DD9CBD4-551A-4E12-8DA4-C23767693F55}"/>
              </a:ext>
            </a:extLst>
          </p:cNvPr>
          <p:cNvSpPr/>
          <p:nvPr/>
        </p:nvSpPr>
        <p:spPr>
          <a:xfrm>
            <a:off x="1551530" y="895991"/>
            <a:ext cx="2782979" cy="9188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203562"/>
      </p:ext>
    </p:extLst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ECB6A0-EBB6-48C2-8F73-32F53BC455A9}"/>
              </a:ext>
            </a:extLst>
          </p:cNvPr>
          <p:cNvSpPr/>
          <p:nvPr/>
        </p:nvSpPr>
        <p:spPr>
          <a:xfrm>
            <a:off x="1543515" y="1686828"/>
            <a:ext cx="1123667" cy="22464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CF2DBF-751A-4EA4-8B42-486FC2C29240}"/>
              </a:ext>
            </a:extLst>
          </p:cNvPr>
          <p:cNvSpPr/>
          <p:nvPr/>
        </p:nvSpPr>
        <p:spPr>
          <a:xfrm>
            <a:off x="2952321" y="2368534"/>
            <a:ext cx="1041496" cy="24735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A13F2A-73ED-4B89-8676-8B170553BE20}"/>
              </a:ext>
            </a:extLst>
          </p:cNvPr>
          <p:cNvSpPr/>
          <p:nvPr/>
        </p:nvSpPr>
        <p:spPr>
          <a:xfrm>
            <a:off x="6435821" y="2589847"/>
            <a:ext cx="2708179" cy="21982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570231"/>
      </p:ext>
    </p:extLst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F1452D-B846-48BF-82BC-815F243041EA}"/>
              </a:ext>
            </a:extLst>
          </p:cNvPr>
          <p:cNvSpPr/>
          <p:nvPr/>
        </p:nvSpPr>
        <p:spPr>
          <a:xfrm>
            <a:off x="1496246" y="1392248"/>
            <a:ext cx="2882270" cy="20914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832B01-B526-42DE-A2D0-1E3067327D25}"/>
              </a:ext>
            </a:extLst>
          </p:cNvPr>
          <p:cNvSpPr/>
          <p:nvPr/>
        </p:nvSpPr>
        <p:spPr>
          <a:xfrm>
            <a:off x="3302410" y="1215148"/>
            <a:ext cx="2436795" cy="23239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5819283"/>
      </p:ext>
    </p:extLst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B3ED8-1029-45DF-9110-1CFB3C56E27E}"/>
              </a:ext>
            </a:extLst>
          </p:cNvPr>
          <p:cNvSpPr/>
          <p:nvPr/>
        </p:nvSpPr>
        <p:spPr>
          <a:xfrm>
            <a:off x="1458944" y="2672445"/>
            <a:ext cx="1399399" cy="84565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DB1B808-D368-46F5-B667-172E8210BA85}"/>
              </a:ext>
            </a:extLst>
          </p:cNvPr>
          <p:cNvSpPr/>
          <p:nvPr/>
        </p:nvSpPr>
        <p:spPr>
          <a:xfrm>
            <a:off x="3697584" y="981901"/>
            <a:ext cx="944908" cy="9518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D9E554-BDDF-4413-9576-FBAAD3B2E9E9}"/>
              </a:ext>
            </a:extLst>
          </p:cNvPr>
          <p:cNvSpPr/>
          <p:nvPr/>
        </p:nvSpPr>
        <p:spPr>
          <a:xfrm>
            <a:off x="6704276" y="2101140"/>
            <a:ext cx="2439724" cy="22122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61663"/>
      </p:ext>
    </p:extLst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5098BC-588F-47A2-BF39-D14D657994D3}"/>
              </a:ext>
            </a:extLst>
          </p:cNvPr>
          <p:cNvSpPr/>
          <p:nvPr/>
        </p:nvSpPr>
        <p:spPr>
          <a:xfrm>
            <a:off x="1759124" y="2194008"/>
            <a:ext cx="2771488" cy="11229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2520DD-F33D-4744-808E-054BF7DEFDDA}"/>
              </a:ext>
            </a:extLst>
          </p:cNvPr>
          <p:cNvSpPr/>
          <p:nvPr/>
        </p:nvSpPr>
        <p:spPr>
          <a:xfrm>
            <a:off x="3603424" y="1619507"/>
            <a:ext cx="1309682" cy="13968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206632"/>
      </p:ext>
    </p:extLst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779ADD-C93D-443F-94E8-C2CE228F680A}"/>
              </a:ext>
            </a:extLst>
          </p:cNvPr>
          <p:cNvSpPr/>
          <p:nvPr/>
        </p:nvSpPr>
        <p:spPr>
          <a:xfrm>
            <a:off x="990449" y="2717267"/>
            <a:ext cx="1517245" cy="23966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827557"/>
      </p:ext>
    </p:extLst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E8FE73-9E8E-4281-830C-FCAA5824C4C3}"/>
              </a:ext>
            </a:extLst>
          </p:cNvPr>
          <p:cNvSpPr/>
          <p:nvPr/>
        </p:nvSpPr>
        <p:spPr>
          <a:xfrm>
            <a:off x="1043264" y="1338373"/>
            <a:ext cx="2501210" cy="13655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7DB1FF-6478-4CD8-9358-ED506B279A2C}"/>
              </a:ext>
            </a:extLst>
          </p:cNvPr>
          <p:cNvSpPr/>
          <p:nvPr/>
        </p:nvSpPr>
        <p:spPr>
          <a:xfrm>
            <a:off x="4137093" y="2252731"/>
            <a:ext cx="2976224" cy="25929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7187781"/>
      </p:ext>
    </p:extLst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5D492B4-932C-4FE3-81D6-56CF7B49B2A8}"/>
              </a:ext>
            </a:extLst>
          </p:cNvPr>
          <p:cNvSpPr/>
          <p:nvPr/>
        </p:nvSpPr>
        <p:spPr>
          <a:xfrm>
            <a:off x="1628252" y="1984767"/>
            <a:ext cx="1984124" cy="15324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C9839D-B187-485F-B001-2DD73E423F34}"/>
              </a:ext>
            </a:extLst>
          </p:cNvPr>
          <p:cNvSpPr/>
          <p:nvPr/>
        </p:nvSpPr>
        <p:spPr>
          <a:xfrm>
            <a:off x="3101329" y="2005893"/>
            <a:ext cx="2376282" cy="9868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189619"/>
      </p:ext>
    </p:extLst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A3C401-BA3A-493E-ACCB-F16576D40693}"/>
              </a:ext>
            </a:extLst>
          </p:cNvPr>
          <p:cNvSpPr/>
          <p:nvPr/>
        </p:nvSpPr>
        <p:spPr>
          <a:xfrm>
            <a:off x="1560210" y="1806219"/>
            <a:ext cx="1333717" cy="26527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050EDB-9C4B-495B-B917-6B85C107BB91}"/>
              </a:ext>
            </a:extLst>
          </p:cNvPr>
          <p:cNvSpPr/>
          <p:nvPr/>
        </p:nvSpPr>
        <p:spPr>
          <a:xfrm>
            <a:off x="4501773" y="1371018"/>
            <a:ext cx="2670165" cy="14998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355597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AEF2A7-204D-4050-9269-4AD91E713CD1}"/>
              </a:ext>
            </a:extLst>
          </p:cNvPr>
          <p:cNvSpPr/>
          <p:nvPr/>
        </p:nvSpPr>
        <p:spPr>
          <a:xfrm>
            <a:off x="1617090" y="1723640"/>
            <a:ext cx="1568157" cy="13282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5788720"/>
      </p:ext>
    </p:extLst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C828AB-2B58-4FB3-AC78-45C507C71E8B}"/>
              </a:ext>
            </a:extLst>
          </p:cNvPr>
          <p:cNvSpPr/>
          <p:nvPr/>
        </p:nvSpPr>
        <p:spPr>
          <a:xfrm>
            <a:off x="1407150" y="1467978"/>
            <a:ext cx="2950821" cy="11838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4093F2-8636-4F98-B175-006DD921805E}"/>
              </a:ext>
            </a:extLst>
          </p:cNvPr>
          <p:cNvSpPr/>
          <p:nvPr/>
        </p:nvSpPr>
        <p:spPr>
          <a:xfrm>
            <a:off x="2870450" y="1302980"/>
            <a:ext cx="2946219" cy="19784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941818"/>
      </p:ext>
    </p:extLst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1298F6-8D4E-4E70-8F5E-0A331EF78C43}"/>
              </a:ext>
            </a:extLst>
          </p:cNvPr>
          <p:cNvSpPr/>
          <p:nvPr/>
        </p:nvSpPr>
        <p:spPr>
          <a:xfrm>
            <a:off x="1080289" y="1659963"/>
            <a:ext cx="1749014" cy="15311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664F75-D737-4D4A-8394-42A520A9E595}"/>
              </a:ext>
            </a:extLst>
          </p:cNvPr>
          <p:cNvSpPr/>
          <p:nvPr/>
        </p:nvSpPr>
        <p:spPr>
          <a:xfrm>
            <a:off x="4374723" y="878110"/>
            <a:ext cx="2299272" cy="25688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1644205"/>
      </p:ext>
    </p:extLst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3D033D-F6A8-443E-BCD6-8DDA48DE8A00}"/>
              </a:ext>
            </a:extLst>
          </p:cNvPr>
          <p:cNvSpPr/>
          <p:nvPr/>
        </p:nvSpPr>
        <p:spPr>
          <a:xfrm>
            <a:off x="1629094" y="2355234"/>
            <a:ext cx="1597471" cy="25516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773777D-BE8E-416D-A994-7B9A3DF446FF}"/>
              </a:ext>
            </a:extLst>
          </p:cNvPr>
          <p:cNvSpPr/>
          <p:nvPr/>
        </p:nvSpPr>
        <p:spPr>
          <a:xfrm>
            <a:off x="3420837" y="1951541"/>
            <a:ext cx="2126638" cy="16652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409759-FBEE-475F-AF8E-619B9D5BBD57}"/>
              </a:ext>
            </a:extLst>
          </p:cNvPr>
          <p:cNvSpPr/>
          <p:nvPr/>
        </p:nvSpPr>
        <p:spPr>
          <a:xfrm>
            <a:off x="7881728" y="2465081"/>
            <a:ext cx="1262272" cy="177758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8296425"/>
      </p:ext>
    </p:extLst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F0EDF-6B1E-423E-86B7-753959B8BDAC}"/>
              </a:ext>
            </a:extLst>
          </p:cNvPr>
          <p:cNvSpPr/>
          <p:nvPr/>
        </p:nvSpPr>
        <p:spPr>
          <a:xfrm>
            <a:off x="1358049" y="2080418"/>
            <a:ext cx="3611163" cy="18393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915D86-BD7F-4E10-BC78-903482711DAA}"/>
              </a:ext>
            </a:extLst>
          </p:cNvPr>
          <p:cNvSpPr/>
          <p:nvPr/>
        </p:nvSpPr>
        <p:spPr>
          <a:xfrm>
            <a:off x="2982036" y="695811"/>
            <a:ext cx="2203744" cy="14949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259BBB-6656-40C5-B405-06C41E8AD3BE}"/>
              </a:ext>
            </a:extLst>
          </p:cNvPr>
          <p:cNvSpPr/>
          <p:nvPr/>
        </p:nvSpPr>
        <p:spPr>
          <a:xfrm>
            <a:off x="7920482" y="2397525"/>
            <a:ext cx="1222730" cy="22405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257986"/>
      </p:ext>
    </p:extLst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CC934A-9A7E-4C49-BE74-F60E1EEA55CA}"/>
              </a:ext>
            </a:extLst>
          </p:cNvPr>
          <p:cNvSpPr/>
          <p:nvPr/>
        </p:nvSpPr>
        <p:spPr>
          <a:xfrm>
            <a:off x="1681312" y="1507439"/>
            <a:ext cx="2451998" cy="18072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52A760-00C2-4DED-9074-08D9CA3E1B62}"/>
              </a:ext>
            </a:extLst>
          </p:cNvPr>
          <p:cNvSpPr/>
          <p:nvPr/>
        </p:nvSpPr>
        <p:spPr>
          <a:xfrm>
            <a:off x="3874581" y="1748278"/>
            <a:ext cx="3507106" cy="24449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AD1BA6-D2A4-46D4-BAE4-4F6119B93879}"/>
              </a:ext>
            </a:extLst>
          </p:cNvPr>
          <p:cNvSpPr/>
          <p:nvPr/>
        </p:nvSpPr>
        <p:spPr>
          <a:xfrm>
            <a:off x="6660042" y="2297032"/>
            <a:ext cx="2069964" cy="249213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981888"/>
      </p:ext>
    </p:extLst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104C0A0-3454-44EE-B064-31BDB0A40B1F}"/>
              </a:ext>
            </a:extLst>
          </p:cNvPr>
          <p:cNvSpPr/>
          <p:nvPr/>
        </p:nvSpPr>
        <p:spPr>
          <a:xfrm>
            <a:off x="1186959" y="692842"/>
            <a:ext cx="1715759" cy="22247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17D011A-EB6F-4E29-8E6A-089CE1DDFF06}"/>
              </a:ext>
            </a:extLst>
          </p:cNvPr>
          <p:cNvSpPr/>
          <p:nvPr/>
        </p:nvSpPr>
        <p:spPr>
          <a:xfrm>
            <a:off x="3821038" y="696816"/>
            <a:ext cx="3650348" cy="22552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2A31B-5550-4E7B-BFF0-184B2D75AB90}"/>
              </a:ext>
            </a:extLst>
          </p:cNvPr>
          <p:cNvSpPr/>
          <p:nvPr/>
        </p:nvSpPr>
        <p:spPr>
          <a:xfrm>
            <a:off x="6823415" y="1470380"/>
            <a:ext cx="2320585" cy="16296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8021876"/>
      </p:ext>
    </p:extLst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285A07-3D1E-4D3A-A965-BB023B87AAE6}"/>
              </a:ext>
            </a:extLst>
          </p:cNvPr>
          <p:cNvSpPr/>
          <p:nvPr/>
        </p:nvSpPr>
        <p:spPr>
          <a:xfrm>
            <a:off x="1058622" y="1978062"/>
            <a:ext cx="2324979" cy="977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D8AD2D-7085-40E8-B67A-673A923F953E}"/>
              </a:ext>
            </a:extLst>
          </p:cNvPr>
          <p:cNvSpPr/>
          <p:nvPr/>
        </p:nvSpPr>
        <p:spPr>
          <a:xfrm>
            <a:off x="4051234" y="1007796"/>
            <a:ext cx="2138320" cy="25088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928648-0F51-4BFE-ABBB-1B788E4A91C9}"/>
              </a:ext>
            </a:extLst>
          </p:cNvPr>
          <p:cNvSpPr/>
          <p:nvPr/>
        </p:nvSpPr>
        <p:spPr>
          <a:xfrm>
            <a:off x="6829908" y="2237748"/>
            <a:ext cx="2314092" cy="15661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2860211"/>
      </p:ext>
    </p:extLst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8998F8-61B4-47D2-A7A8-4A50C06611AB}"/>
              </a:ext>
            </a:extLst>
          </p:cNvPr>
          <p:cNvSpPr/>
          <p:nvPr/>
        </p:nvSpPr>
        <p:spPr>
          <a:xfrm>
            <a:off x="1508349" y="1208223"/>
            <a:ext cx="1071297" cy="17532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818739"/>
      </p:ext>
    </p:extLst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9D1DD3-2A30-4D94-B29E-BB5D73162999}"/>
              </a:ext>
            </a:extLst>
          </p:cNvPr>
          <p:cNvSpPr/>
          <p:nvPr/>
        </p:nvSpPr>
        <p:spPr>
          <a:xfrm>
            <a:off x="1340145" y="1953120"/>
            <a:ext cx="2913137" cy="1967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61051E-A0CA-4C3C-B789-6BE3B924757D}"/>
              </a:ext>
            </a:extLst>
          </p:cNvPr>
          <p:cNvSpPr/>
          <p:nvPr/>
        </p:nvSpPr>
        <p:spPr>
          <a:xfrm>
            <a:off x="4406478" y="2054220"/>
            <a:ext cx="3246774" cy="18857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B51D02-1018-44A2-B9DE-8D02DDCC741A}"/>
              </a:ext>
            </a:extLst>
          </p:cNvPr>
          <p:cNvSpPr/>
          <p:nvPr/>
        </p:nvSpPr>
        <p:spPr>
          <a:xfrm>
            <a:off x="7099414" y="742928"/>
            <a:ext cx="2044586" cy="19404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6615102"/>
      </p:ext>
    </p:extLst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C29358-3F8F-413C-8A33-C32738294FCD}"/>
              </a:ext>
            </a:extLst>
          </p:cNvPr>
          <p:cNvSpPr/>
          <p:nvPr/>
        </p:nvSpPr>
        <p:spPr>
          <a:xfrm>
            <a:off x="1670918" y="1709145"/>
            <a:ext cx="3207072" cy="2385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08967C-7D5A-4990-8299-25F63DC6AAAD}"/>
              </a:ext>
            </a:extLst>
          </p:cNvPr>
          <p:cNvSpPr/>
          <p:nvPr/>
        </p:nvSpPr>
        <p:spPr>
          <a:xfrm>
            <a:off x="3324880" y="781004"/>
            <a:ext cx="1407702" cy="17645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832732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077404-F148-410A-B587-18A0623740A1}"/>
              </a:ext>
            </a:extLst>
          </p:cNvPr>
          <p:cNvSpPr/>
          <p:nvPr/>
        </p:nvSpPr>
        <p:spPr>
          <a:xfrm>
            <a:off x="1235054" y="2165425"/>
            <a:ext cx="2389253" cy="9640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BF60F2-8778-4419-9A35-3AD3A85ABBB9}"/>
              </a:ext>
            </a:extLst>
          </p:cNvPr>
          <p:cNvSpPr/>
          <p:nvPr/>
        </p:nvSpPr>
        <p:spPr>
          <a:xfrm>
            <a:off x="3410480" y="1897274"/>
            <a:ext cx="3126671" cy="11923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2364341"/>
      </p:ext>
    </p:extLst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40DB8B-31A4-4D07-9ACD-6B6DE0C92804}"/>
              </a:ext>
            </a:extLst>
          </p:cNvPr>
          <p:cNvSpPr/>
          <p:nvPr/>
        </p:nvSpPr>
        <p:spPr>
          <a:xfrm>
            <a:off x="1204712" y="830726"/>
            <a:ext cx="3500850" cy="11437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4AF5C4-ADF2-4239-8189-B155A48C7138}"/>
              </a:ext>
            </a:extLst>
          </p:cNvPr>
          <p:cNvSpPr/>
          <p:nvPr/>
        </p:nvSpPr>
        <p:spPr>
          <a:xfrm>
            <a:off x="4161186" y="1117041"/>
            <a:ext cx="3007973" cy="19290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09F7B8-C774-4910-A606-02931B4F5E0C}"/>
              </a:ext>
            </a:extLst>
          </p:cNvPr>
          <p:cNvSpPr/>
          <p:nvPr/>
        </p:nvSpPr>
        <p:spPr>
          <a:xfrm>
            <a:off x="8063677" y="1802506"/>
            <a:ext cx="1080323" cy="24338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9611135"/>
      </p:ext>
    </p:extLst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DA2CD6-AD8F-4C96-8EE6-8E19F4E20E2B}"/>
              </a:ext>
            </a:extLst>
          </p:cNvPr>
          <p:cNvSpPr/>
          <p:nvPr/>
        </p:nvSpPr>
        <p:spPr>
          <a:xfrm>
            <a:off x="937193" y="2179125"/>
            <a:ext cx="1205315" cy="75992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3273661"/>
      </p:ext>
    </p:extLst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F8E3972-5BC3-4508-9450-684531511E96}"/>
              </a:ext>
            </a:extLst>
          </p:cNvPr>
          <p:cNvSpPr/>
          <p:nvPr/>
        </p:nvSpPr>
        <p:spPr>
          <a:xfrm>
            <a:off x="1665718" y="1129820"/>
            <a:ext cx="979800" cy="198100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906E69D-F645-4D98-B95F-01E9BFBDC6D3}"/>
              </a:ext>
            </a:extLst>
          </p:cNvPr>
          <p:cNvSpPr/>
          <p:nvPr/>
        </p:nvSpPr>
        <p:spPr>
          <a:xfrm>
            <a:off x="3900227" y="1723274"/>
            <a:ext cx="2370775" cy="21677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3037D3-1E99-4019-BA4C-23861AA0243E}"/>
              </a:ext>
            </a:extLst>
          </p:cNvPr>
          <p:cNvSpPr/>
          <p:nvPr/>
        </p:nvSpPr>
        <p:spPr>
          <a:xfrm>
            <a:off x="7238250" y="1921059"/>
            <a:ext cx="1781533" cy="19978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659077"/>
      </p:ext>
    </p:extLst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1BCC20-9C70-4EFF-8F17-2D6B0838177C}"/>
              </a:ext>
            </a:extLst>
          </p:cNvPr>
          <p:cNvSpPr/>
          <p:nvPr/>
        </p:nvSpPr>
        <p:spPr>
          <a:xfrm>
            <a:off x="990387" y="1921057"/>
            <a:ext cx="2184091" cy="18263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6E81C1-BC1B-4878-80C8-7F68C8D30000}"/>
              </a:ext>
            </a:extLst>
          </p:cNvPr>
          <p:cNvSpPr/>
          <p:nvPr/>
        </p:nvSpPr>
        <p:spPr>
          <a:xfrm>
            <a:off x="4494845" y="1886924"/>
            <a:ext cx="1326008" cy="13665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EC0545-E387-4CB4-B1F1-E7465DA1068D}"/>
              </a:ext>
            </a:extLst>
          </p:cNvPr>
          <p:cNvSpPr/>
          <p:nvPr/>
        </p:nvSpPr>
        <p:spPr>
          <a:xfrm>
            <a:off x="6456290" y="793239"/>
            <a:ext cx="2687710" cy="10413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777297"/>
      </p:ext>
    </p:extLst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22F419-C09E-4341-88FD-FC9EE0EC4EB7}"/>
              </a:ext>
            </a:extLst>
          </p:cNvPr>
          <p:cNvSpPr/>
          <p:nvPr/>
        </p:nvSpPr>
        <p:spPr>
          <a:xfrm>
            <a:off x="1638849" y="1279940"/>
            <a:ext cx="1916201" cy="20117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031224-A261-4CD1-AF33-9629241AF093}"/>
              </a:ext>
            </a:extLst>
          </p:cNvPr>
          <p:cNvSpPr/>
          <p:nvPr/>
        </p:nvSpPr>
        <p:spPr>
          <a:xfrm>
            <a:off x="3376680" y="1419193"/>
            <a:ext cx="3323767" cy="20781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949349"/>
      </p:ext>
    </p:extLst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EC1A5C0-BEED-481E-A61D-5B9DCF294ED5}"/>
              </a:ext>
            </a:extLst>
          </p:cNvPr>
          <p:cNvSpPr/>
          <p:nvPr/>
        </p:nvSpPr>
        <p:spPr>
          <a:xfrm>
            <a:off x="1673501" y="1882253"/>
            <a:ext cx="2756023" cy="10902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026BBE-96D0-4430-8AC7-9D40B8930D23}"/>
              </a:ext>
            </a:extLst>
          </p:cNvPr>
          <p:cNvSpPr/>
          <p:nvPr/>
        </p:nvSpPr>
        <p:spPr>
          <a:xfrm>
            <a:off x="3519563" y="1305272"/>
            <a:ext cx="2816986" cy="19488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664282"/>
      </p:ext>
    </p:extLst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BEE43C-6A7E-44A6-B3E2-5B34BE22EB6B}"/>
              </a:ext>
            </a:extLst>
          </p:cNvPr>
          <p:cNvSpPr/>
          <p:nvPr/>
        </p:nvSpPr>
        <p:spPr>
          <a:xfrm>
            <a:off x="1300205" y="2693159"/>
            <a:ext cx="2540375" cy="22580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6141375"/>
      </p:ext>
    </p:extLst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4E9AAB-011E-43BA-B4BC-C3A9991B0704}"/>
              </a:ext>
            </a:extLst>
          </p:cNvPr>
          <p:cNvSpPr/>
          <p:nvPr/>
        </p:nvSpPr>
        <p:spPr>
          <a:xfrm>
            <a:off x="1455914" y="2540392"/>
            <a:ext cx="2014476" cy="15942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EA92912-798B-4E87-9983-2C6421768171}"/>
              </a:ext>
            </a:extLst>
          </p:cNvPr>
          <p:cNvSpPr/>
          <p:nvPr/>
        </p:nvSpPr>
        <p:spPr>
          <a:xfrm>
            <a:off x="4411710" y="1184273"/>
            <a:ext cx="2597820" cy="10253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4D87E5-EEBA-4CBB-8649-1F6BE5F109F7}"/>
              </a:ext>
            </a:extLst>
          </p:cNvPr>
          <p:cNvSpPr/>
          <p:nvPr/>
        </p:nvSpPr>
        <p:spPr>
          <a:xfrm>
            <a:off x="6613564" y="1268960"/>
            <a:ext cx="1167077" cy="9171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375455"/>
      </p:ext>
    </p:extLst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D28D01-D61F-43A1-886B-798D31C5DAD4}"/>
              </a:ext>
            </a:extLst>
          </p:cNvPr>
          <p:cNvSpPr/>
          <p:nvPr/>
        </p:nvSpPr>
        <p:spPr>
          <a:xfrm>
            <a:off x="1571537" y="1025573"/>
            <a:ext cx="2443044" cy="11669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B69436-DF78-4E14-8CC9-4A2B0FD589C8}"/>
              </a:ext>
            </a:extLst>
          </p:cNvPr>
          <p:cNvSpPr/>
          <p:nvPr/>
        </p:nvSpPr>
        <p:spPr>
          <a:xfrm>
            <a:off x="2975175" y="2356411"/>
            <a:ext cx="3275376" cy="26867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687F3F-CB5D-49B8-AE5B-CA86699EDC7A}"/>
              </a:ext>
            </a:extLst>
          </p:cNvPr>
          <p:cNvSpPr/>
          <p:nvPr/>
        </p:nvSpPr>
        <p:spPr>
          <a:xfrm>
            <a:off x="7375466" y="2534168"/>
            <a:ext cx="1768534" cy="15180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189668"/>
      </p:ext>
    </p:extLst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190A35-3C3E-4214-9F24-36EFFEFE0CD6}"/>
              </a:ext>
            </a:extLst>
          </p:cNvPr>
          <p:cNvSpPr/>
          <p:nvPr/>
        </p:nvSpPr>
        <p:spPr>
          <a:xfrm>
            <a:off x="1117193" y="864042"/>
            <a:ext cx="3234054" cy="251118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124660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10BFCE-1ACE-4BF8-ADEB-E5D095C5C873}"/>
              </a:ext>
            </a:extLst>
          </p:cNvPr>
          <p:cNvSpPr/>
          <p:nvPr/>
        </p:nvSpPr>
        <p:spPr>
          <a:xfrm>
            <a:off x="1788035" y="771833"/>
            <a:ext cx="2229269" cy="22719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122160"/>
      </p:ext>
    </p:extLst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2A5A73-33EA-4883-86BD-033F291DCC46}"/>
              </a:ext>
            </a:extLst>
          </p:cNvPr>
          <p:cNvSpPr/>
          <p:nvPr/>
        </p:nvSpPr>
        <p:spPr>
          <a:xfrm>
            <a:off x="1202135" y="1030496"/>
            <a:ext cx="1612252" cy="23686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29788FB-EBFC-4EBE-BB42-B1D225F2E9E5}"/>
              </a:ext>
            </a:extLst>
          </p:cNvPr>
          <p:cNvSpPr/>
          <p:nvPr/>
        </p:nvSpPr>
        <p:spPr>
          <a:xfrm>
            <a:off x="3591340" y="1577622"/>
            <a:ext cx="2068942" cy="9758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8216930"/>
      </p:ext>
    </p:extLst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D0D69D3-0299-4205-821B-CFECE2FDD20B}"/>
              </a:ext>
            </a:extLst>
          </p:cNvPr>
          <p:cNvSpPr/>
          <p:nvPr/>
        </p:nvSpPr>
        <p:spPr>
          <a:xfrm>
            <a:off x="949762" y="1682235"/>
            <a:ext cx="3145084" cy="19519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FD2AB3-52AE-4D83-B845-5527A2315555}"/>
              </a:ext>
            </a:extLst>
          </p:cNvPr>
          <p:cNvSpPr/>
          <p:nvPr/>
        </p:nvSpPr>
        <p:spPr>
          <a:xfrm>
            <a:off x="4326351" y="710771"/>
            <a:ext cx="2190765" cy="908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664252"/>
      </p:ext>
    </p:extLst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95B356-94FF-4E72-AC4C-534AFED22DED}"/>
              </a:ext>
            </a:extLst>
          </p:cNvPr>
          <p:cNvSpPr/>
          <p:nvPr/>
        </p:nvSpPr>
        <p:spPr>
          <a:xfrm>
            <a:off x="1031887" y="1930926"/>
            <a:ext cx="2252897" cy="2492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1A0027-7C80-4613-BDCF-FBBAD10DF360}"/>
              </a:ext>
            </a:extLst>
          </p:cNvPr>
          <p:cNvSpPr/>
          <p:nvPr/>
        </p:nvSpPr>
        <p:spPr>
          <a:xfrm>
            <a:off x="2831503" y="1326569"/>
            <a:ext cx="929365" cy="21371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003976"/>
      </p:ext>
    </p:extLst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550E2E-0496-47CE-A526-29B45DAAC5D8}"/>
              </a:ext>
            </a:extLst>
          </p:cNvPr>
          <p:cNvSpPr/>
          <p:nvPr/>
        </p:nvSpPr>
        <p:spPr>
          <a:xfrm>
            <a:off x="1178990" y="2123563"/>
            <a:ext cx="3017445" cy="23658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6262988"/>
      </p:ext>
    </p:extLst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FE5AC8-86F5-4136-A496-B1B6C073E3E1}"/>
              </a:ext>
            </a:extLst>
          </p:cNvPr>
          <p:cNvSpPr/>
          <p:nvPr/>
        </p:nvSpPr>
        <p:spPr>
          <a:xfrm>
            <a:off x="1016952" y="1828854"/>
            <a:ext cx="3648666" cy="26783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3546115"/>
      </p:ext>
    </p:extLst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64E796-CB38-4388-A4DB-081642BD196A}"/>
              </a:ext>
            </a:extLst>
          </p:cNvPr>
          <p:cNvSpPr/>
          <p:nvPr/>
        </p:nvSpPr>
        <p:spPr>
          <a:xfrm>
            <a:off x="1382386" y="832677"/>
            <a:ext cx="3045216" cy="2094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113768E-3BE3-4DFA-B04D-64F365696DD3}"/>
              </a:ext>
            </a:extLst>
          </p:cNvPr>
          <p:cNvSpPr/>
          <p:nvPr/>
        </p:nvSpPr>
        <p:spPr>
          <a:xfrm>
            <a:off x="2884329" y="1613198"/>
            <a:ext cx="1144334" cy="21916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1414407"/>
      </p:ext>
    </p:extLst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F78A58-DA07-4A6C-8921-6F9526B7203C}"/>
              </a:ext>
            </a:extLst>
          </p:cNvPr>
          <p:cNvSpPr/>
          <p:nvPr/>
        </p:nvSpPr>
        <p:spPr>
          <a:xfrm>
            <a:off x="1658143" y="1926144"/>
            <a:ext cx="1403060" cy="1608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7C8443-6C02-4206-A272-F63150CC5BE6}"/>
              </a:ext>
            </a:extLst>
          </p:cNvPr>
          <p:cNvSpPr/>
          <p:nvPr/>
        </p:nvSpPr>
        <p:spPr>
          <a:xfrm>
            <a:off x="3861473" y="925230"/>
            <a:ext cx="3599522" cy="23297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C21CA-D23C-4591-8292-9A7ADB166FD3}"/>
              </a:ext>
            </a:extLst>
          </p:cNvPr>
          <p:cNvSpPr/>
          <p:nvPr/>
        </p:nvSpPr>
        <p:spPr>
          <a:xfrm>
            <a:off x="6869990" y="1240951"/>
            <a:ext cx="946162" cy="8874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813804"/>
      </p:ext>
    </p:extLst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EC294D-B7B5-450F-8FEC-35ABEA4E4806}"/>
              </a:ext>
            </a:extLst>
          </p:cNvPr>
          <p:cNvSpPr/>
          <p:nvPr/>
        </p:nvSpPr>
        <p:spPr>
          <a:xfrm>
            <a:off x="1382641" y="980589"/>
            <a:ext cx="1358043" cy="1370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420691"/>
      </p:ext>
    </p:extLst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6076C6-1C6C-424A-BC02-636642DBC918}"/>
              </a:ext>
            </a:extLst>
          </p:cNvPr>
          <p:cNvSpPr/>
          <p:nvPr/>
        </p:nvSpPr>
        <p:spPr>
          <a:xfrm>
            <a:off x="1617110" y="1019772"/>
            <a:ext cx="3143294" cy="14054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5C888C-C2D3-442B-8E3E-DD39F1182825}"/>
              </a:ext>
            </a:extLst>
          </p:cNvPr>
          <p:cNvSpPr/>
          <p:nvPr/>
        </p:nvSpPr>
        <p:spPr>
          <a:xfrm>
            <a:off x="3786654" y="2668438"/>
            <a:ext cx="2783196" cy="765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4825418"/>
      </p:ext>
    </p:extLst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0081F5-A861-424E-BB1B-65AA112C8B57}"/>
              </a:ext>
            </a:extLst>
          </p:cNvPr>
          <p:cNvSpPr/>
          <p:nvPr/>
        </p:nvSpPr>
        <p:spPr>
          <a:xfrm>
            <a:off x="1196733" y="718560"/>
            <a:ext cx="2093398" cy="14089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B2EA5D-FD54-463E-ABD9-6E934D5FB63A}"/>
              </a:ext>
            </a:extLst>
          </p:cNvPr>
          <p:cNvSpPr/>
          <p:nvPr/>
        </p:nvSpPr>
        <p:spPr>
          <a:xfrm>
            <a:off x="4013123" y="1529795"/>
            <a:ext cx="1163751" cy="10175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4608634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5B3A05-2EF9-42DF-9DCE-50948226A86B}"/>
              </a:ext>
            </a:extLst>
          </p:cNvPr>
          <p:cNvSpPr/>
          <p:nvPr/>
        </p:nvSpPr>
        <p:spPr>
          <a:xfrm>
            <a:off x="1206644" y="2264496"/>
            <a:ext cx="2165796" cy="19512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22161B-61FF-4BC1-8537-0FFF6AE52669}"/>
              </a:ext>
            </a:extLst>
          </p:cNvPr>
          <p:cNvSpPr/>
          <p:nvPr/>
        </p:nvSpPr>
        <p:spPr>
          <a:xfrm>
            <a:off x="3351155" y="1066861"/>
            <a:ext cx="1474354" cy="16757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56EA24-B2E8-4E44-B9A9-3DDE068E5E07}"/>
              </a:ext>
            </a:extLst>
          </p:cNvPr>
          <p:cNvSpPr/>
          <p:nvPr/>
        </p:nvSpPr>
        <p:spPr>
          <a:xfrm>
            <a:off x="7938471" y="2595030"/>
            <a:ext cx="952609" cy="18409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8608933"/>
      </p:ext>
    </p:extLst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0F3EC0-5FB8-4A4A-81ED-E9D74E0F7F55}"/>
              </a:ext>
            </a:extLst>
          </p:cNvPr>
          <p:cNvSpPr/>
          <p:nvPr/>
        </p:nvSpPr>
        <p:spPr>
          <a:xfrm>
            <a:off x="1665174" y="1241664"/>
            <a:ext cx="1247628" cy="24589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7164759"/>
      </p:ext>
    </p:extLst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8082A7-3D37-4287-82DA-070A9004A2DB}"/>
              </a:ext>
            </a:extLst>
          </p:cNvPr>
          <p:cNvSpPr/>
          <p:nvPr/>
        </p:nvSpPr>
        <p:spPr>
          <a:xfrm>
            <a:off x="1233496" y="1021496"/>
            <a:ext cx="2924481" cy="24689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0385719"/>
      </p:ext>
    </p:extLst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C7C16E6-1E04-443B-B320-84E840FE7B5C}"/>
              </a:ext>
            </a:extLst>
          </p:cNvPr>
          <p:cNvSpPr/>
          <p:nvPr/>
        </p:nvSpPr>
        <p:spPr>
          <a:xfrm>
            <a:off x="1828478" y="1673581"/>
            <a:ext cx="1054726" cy="1886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1A53CD-55DD-4F4B-9C6A-6D52D1A89D9A}"/>
              </a:ext>
            </a:extLst>
          </p:cNvPr>
          <p:cNvSpPr/>
          <p:nvPr/>
        </p:nvSpPr>
        <p:spPr>
          <a:xfrm>
            <a:off x="4056725" y="2532658"/>
            <a:ext cx="1701487" cy="7831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4184519"/>
      </p:ext>
    </p:extLst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AA9CB3-CBD9-4F6F-8C71-9D897B776927}"/>
              </a:ext>
            </a:extLst>
          </p:cNvPr>
          <p:cNvSpPr/>
          <p:nvPr/>
        </p:nvSpPr>
        <p:spPr>
          <a:xfrm>
            <a:off x="950607" y="766360"/>
            <a:ext cx="2976378" cy="11417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90D5A03-8CE0-4BB6-B267-6E0F33AADF80}"/>
              </a:ext>
            </a:extLst>
          </p:cNvPr>
          <p:cNvSpPr/>
          <p:nvPr/>
        </p:nvSpPr>
        <p:spPr>
          <a:xfrm>
            <a:off x="4428701" y="979306"/>
            <a:ext cx="1882379" cy="21609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835485"/>
      </p:ext>
    </p:extLst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EFD27E-ABBC-41D1-8CA9-3A3B0F84794C}"/>
              </a:ext>
            </a:extLst>
          </p:cNvPr>
          <p:cNvSpPr/>
          <p:nvPr/>
        </p:nvSpPr>
        <p:spPr>
          <a:xfrm>
            <a:off x="1379454" y="1569234"/>
            <a:ext cx="1808663" cy="23813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2505129"/>
      </p:ext>
    </p:extLst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7875B-3F0D-4C42-9FF7-ADA5790947EE}"/>
              </a:ext>
            </a:extLst>
          </p:cNvPr>
          <p:cNvSpPr/>
          <p:nvPr/>
        </p:nvSpPr>
        <p:spPr>
          <a:xfrm>
            <a:off x="1440059" y="2163838"/>
            <a:ext cx="930052" cy="8996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751682"/>
      </p:ext>
    </p:extLst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04B58D-A0E4-4908-A843-408AEF84DCD5}"/>
              </a:ext>
            </a:extLst>
          </p:cNvPr>
          <p:cNvSpPr/>
          <p:nvPr/>
        </p:nvSpPr>
        <p:spPr>
          <a:xfrm>
            <a:off x="1404052" y="1124828"/>
            <a:ext cx="993676" cy="1366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23E9DC-D84E-44D9-8EA1-1F80C1A35D32}"/>
              </a:ext>
            </a:extLst>
          </p:cNvPr>
          <p:cNvSpPr/>
          <p:nvPr/>
        </p:nvSpPr>
        <p:spPr>
          <a:xfrm>
            <a:off x="3763749" y="884873"/>
            <a:ext cx="2497269" cy="25964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534947"/>
      </p:ext>
    </p:extLst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C6B82E-80A2-47F5-ABFE-A098E8D6783F}"/>
              </a:ext>
            </a:extLst>
          </p:cNvPr>
          <p:cNvSpPr/>
          <p:nvPr/>
        </p:nvSpPr>
        <p:spPr>
          <a:xfrm>
            <a:off x="1488248" y="1990438"/>
            <a:ext cx="1522756" cy="21825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04CF0F-E878-4A0A-A628-D85E07C4F3DB}"/>
              </a:ext>
            </a:extLst>
          </p:cNvPr>
          <p:cNvSpPr/>
          <p:nvPr/>
        </p:nvSpPr>
        <p:spPr>
          <a:xfrm>
            <a:off x="3727886" y="2124311"/>
            <a:ext cx="2084582" cy="18501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597033"/>
      </p:ext>
    </p:extLst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A092D5-AF38-46F9-BB63-577639828471}"/>
              </a:ext>
            </a:extLst>
          </p:cNvPr>
          <p:cNvSpPr/>
          <p:nvPr/>
        </p:nvSpPr>
        <p:spPr>
          <a:xfrm>
            <a:off x="1578955" y="1561700"/>
            <a:ext cx="2647742" cy="1445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8050895"/>
      </p:ext>
    </p:extLst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71FDCCA-0534-4A96-A313-7AD9171BBF89}"/>
              </a:ext>
            </a:extLst>
          </p:cNvPr>
          <p:cNvSpPr/>
          <p:nvPr/>
        </p:nvSpPr>
        <p:spPr>
          <a:xfrm>
            <a:off x="973733" y="1814984"/>
            <a:ext cx="1823661" cy="21167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6211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516AE6-0099-425F-A31A-F12A6A7ACC82}"/>
              </a:ext>
            </a:extLst>
          </p:cNvPr>
          <p:cNvSpPr/>
          <p:nvPr/>
        </p:nvSpPr>
        <p:spPr>
          <a:xfrm>
            <a:off x="1637029" y="2689503"/>
            <a:ext cx="3306381" cy="15213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42B36C-FDD9-4ACE-B347-4880BE8DA8D9}"/>
              </a:ext>
            </a:extLst>
          </p:cNvPr>
          <p:cNvSpPr/>
          <p:nvPr/>
        </p:nvSpPr>
        <p:spPr>
          <a:xfrm>
            <a:off x="2784665" y="2486229"/>
            <a:ext cx="1845439" cy="18304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340973"/>
      </p:ext>
    </p:extLst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40C91D-148D-4607-953F-6F31726996E7}"/>
              </a:ext>
            </a:extLst>
          </p:cNvPr>
          <p:cNvSpPr/>
          <p:nvPr/>
        </p:nvSpPr>
        <p:spPr>
          <a:xfrm>
            <a:off x="1657996" y="1068253"/>
            <a:ext cx="2852970" cy="7243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256636"/>
      </p:ext>
    </p:extLst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36842BE-D444-49F2-B8E3-04C21351B20F}"/>
              </a:ext>
            </a:extLst>
          </p:cNvPr>
          <p:cNvSpPr/>
          <p:nvPr/>
        </p:nvSpPr>
        <p:spPr>
          <a:xfrm>
            <a:off x="1017120" y="1570291"/>
            <a:ext cx="1254370" cy="697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956991"/>
      </p:ext>
    </p:extLst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F7F8FF8-8465-4360-A028-18661D2B00C9}"/>
              </a:ext>
            </a:extLst>
          </p:cNvPr>
          <p:cNvSpPr/>
          <p:nvPr/>
        </p:nvSpPr>
        <p:spPr>
          <a:xfrm>
            <a:off x="1099320" y="1474655"/>
            <a:ext cx="1841497" cy="16454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AE4B0D-6ED7-4A79-8CA6-4E2E57084BDB}"/>
              </a:ext>
            </a:extLst>
          </p:cNvPr>
          <p:cNvSpPr/>
          <p:nvPr/>
        </p:nvSpPr>
        <p:spPr>
          <a:xfrm>
            <a:off x="3653253" y="2314786"/>
            <a:ext cx="3486956" cy="1522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9436648"/>
      </p:ext>
    </p:extLst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79FE1E-30FC-422F-8B9B-2E0A51ED1499}"/>
              </a:ext>
            </a:extLst>
          </p:cNvPr>
          <p:cNvSpPr/>
          <p:nvPr/>
        </p:nvSpPr>
        <p:spPr>
          <a:xfrm>
            <a:off x="1797907" y="1171510"/>
            <a:ext cx="1294585" cy="18860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88DAB-C146-4E7E-A309-1BAC427AAA1D}"/>
              </a:ext>
            </a:extLst>
          </p:cNvPr>
          <p:cNvSpPr/>
          <p:nvPr/>
        </p:nvSpPr>
        <p:spPr>
          <a:xfrm>
            <a:off x="3170721" y="2210342"/>
            <a:ext cx="1505684" cy="7200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35128F-1707-4F49-AAB0-DE1B30215617}"/>
              </a:ext>
            </a:extLst>
          </p:cNvPr>
          <p:cNvSpPr/>
          <p:nvPr/>
        </p:nvSpPr>
        <p:spPr>
          <a:xfrm>
            <a:off x="7831927" y="1914950"/>
            <a:ext cx="1312073" cy="8241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9103459"/>
      </p:ext>
    </p:extLst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679EB0C-4A42-4FCC-802B-D369DC60E820}"/>
              </a:ext>
            </a:extLst>
          </p:cNvPr>
          <p:cNvSpPr/>
          <p:nvPr/>
        </p:nvSpPr>
        <p:spPr>
          <a:xfrm>
            <a:off x="1742179" y="2100930"/>
            <a:ext cx="3027680" cy="24691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DF5E4A-9FBD-48E2-B0B8-D5BE178054E2}"/>
              </a:ext>
            </a:extLst>
          </p:cNvPr>
          <p:cNvSpPr/>
          <p:nvPr/>
        </p:nvSpPr>
        <p:spPr>
          <a:xfrm>
            <a:off x="3346417" y="976856"/>
            <a:ext cx="3194593" cy="16286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9772704"/>
      </p:ext>
    </p:extLst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9E77BD-F245-4A92-9126-EFAC4B3E606D}"/>
              </a:ext>
            </a:extLst>
          </p:cNvPr>
          <p:cNvSpPr/>
          <p:nvPr/>
        </p:nvSpPr>
        <p:spPr>
          <a:xfrm>
            <a:off x="986895" y="2302586"/>
            <a:ext cx="1005106" cy="24636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E551C7-EA26-4E17-BB6D-146D01C037E1}"/>
              </a:ext>
            </a:extLst>
          </p:cNvPr>
          <p:cNvSpPr/>
          <p:nvPr/>
        </p:nvSpPr>
        <p:spPr>
          <a:xfrm>
            <a:off x="3280063" y="1485655"/>
            <a:ext cx="3018115" cy="20026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28096"/>
      </p:ext>
    </p:extLst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1C5E5-06BF-424E-9869-CE3A636F4629}"/>
              </a:ext>
            </a:extLst>
          </p:cNvPr>
          <p:cNvSpPr/>
          <p:nvPr/>
        </p:nvSpPr>
        <p:spPr>
          <a:xfrm>
            <a:off x="1022211" y="748712"/>
            <a:ext cx="2990191" cy="13354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C70E9CD-4D0B-4C85-981E-6CA433292666}"/>
              </a:ext>
            </a:extLst>
          </p:cNvPr>
          <p:cNvSpPr/>
          <p:nvPr/>
        </p:nvSpPr>
        <p:spPr>
          <a:xfrm>
            <a:off x="3300978" y="2403144"/>
            <a:ext cx="1554589" cy="2485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C9F5A2E-596F-45C0-B14B-FE61C9D18ECC}"/>
              </a:ext>
            </a:extLst>
          </p:cNvPr>
          <p:cNvSpPr/>
          <p:nvPr/>
        </p:nvSpPr>
        <p:spPr>
          <a:xfrm>
            <a:off x="7249945" y="2512543"/>
            <a:ext cx="1894055" cy="17898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687046"/>
      </p:ext>
    </p:extLst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E84573-6F41-4902-82DF-BE74FDAFD1F5}"/>
              </a:ext>
            </a:extLst>
          </p:cNvPr>
          <p:cNvSpPr/>
          <p:nvPr/>
        </p:nvSpPr>
        <p:spPr>
          <a:xfrm>
            <a:off x="1035945" y="2515407"/>
            <a:ext cx="1780416" cy="15770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D72216-4068-4C5C-B674-CBE094D12880}"/>
              </a:ext>
            </a:extLst>
          </p:cNvPr>
          <p:cNvSpPr/>
          <p:nvPr/>
        </p:nvSpPr>
        <p:spPr>
          <a:xfrm>
            <a:off x="3424930" y="2333338"/>
            <a:ext cx="2142504" cy="12906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566357"/>
      </p:ext>
    </p:extLst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7B1E2B-E0CA-4675-A868-09ABD49CF6B7}"/>
              </a:ext>
            </a:extLst>
          </p:cNvPr>
          <p:cNvSpPr/>
          <p:nvPr/>
        </p:nvSpPr>
        <p:spPr>
          <a:xfrm>
            <a:off x="1251583" y="803188"/>
            <a:ext cx="1833291" cy="10482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5192564"/>
      </p:ext>
    </p:extLst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BB15011-1F9E-4DEA-A9F6-095AC8F26C9C}"/>
              </a:ext>
            </a:extLst>
          </p:cNvPr>
          <p:cNvSpPr/>
          <p:nvPr/>
        </p:nvSpPr>
        <p:spPr>
          <a:xfrm>
            <a:off x="1745175" y="1703458"/>
            <a:ext cx="2576739" cy="2127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42671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36CE282-B47B-4357-8CF8-D8BB4AD18EE2}"/>
              </a:ext>
            </a:extLst>
          </p:cNvPr>
          <p:cNvSpPr/>
          <p:nvPr/>
        </p:nvSpPr>
        <p:spPr>
          <a:xfrm>
            <a:off x="1322755" y="1770344"/>
            <a:ext cx="3537739" cy="19481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DFA4F5-4F6F-4F73-AECB-482B069120FF}"/>
              </a:ext>
            </a:extLst>
          </p:cNvPr>
          <p:cNvSpPr/>
          <p:nvPr/>
        </p:nvSpPr>
        <p:spPr>
          <a:xfrm>
            <a:off x="3874379" y="1853278"/>
            <a:ext cx="2269597" cy="21648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1D60B1-27D8-43D7-971F-215C8BBB9614}"/>
              </a:ext>
            </a:extLst>
          </p:cNvPr>
          <p:cNvSpPr/>
          <p:nvPr/>
        </p:nvSpPr>
        <p:spPr>
          <a:xfrm>
            <a:off x="6554467" y="1113077"/>
            <a:ext cx="1740383" cy="7256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9804129"/>
      </p:ext>
    </p:extLst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CD9CEE-A7C5-44B2-AC21-6A83745FBB9C}"/>
              </a:ext>
            </a:extLst>
          </p:cNvPr>
          <p:cNvSpPr/>
          <p:nvPr/>
        </p:nvSpPr>
        <p:spPr>
          <a:xfrm>
            <a:off x="934098" y="1387618"/>
            <a:ext cx="2190865" cy="27320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B0A4CAA-A8E7-4CA0-8E16-5A829AC94E89}"/>
              </a:ext>
            </a:extLst>
          </p:cNvPr>
          <p:cNvSpPr/>
          <p:nvPr/>
        </p:nvSpPr>
        <p:spPr>
          <a:xfrm>
            <a:off x="4034365" y="1962882"/>
            <a:ext cx="1050947" cy="11604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1B30503-D0E0-4C94-BBD3-9842425A9C25}"/>
              </a:ext>
            </a:extLst>
          </p:cNvPr>
          <p:cNvSpPr/>
          <p:nvPr/>
        </p:nvSpPr>
        <p:spPr>
          <a:xfrm>
            <a:off x="8097444" y="2459447"/>
            <a:ext cx="1046556" cy="16631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7730"/>
      </p:ext>
    </p:extLst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A53013F-8F81-45EE-8602-FBB359FCBF0B}"/>
              </a:ext>
            </a:extLst>
          </p:cNvPr>
          <p:cNvSpPr/>
          <p:nvPr/>
        </p:nvSpPr>
        <p:spPr>
          <a:xfrm>
            <a:off x="1174894" y="2115573"/>
            <a:ext cx="2706894" cy="250305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84591"/>
      </p:ext>
    </p:extLst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F48E99-6655-4F0F-88D6-0E47E1E1B186}"/>
              </a:ext>
            </a:extLst>
          </p:cNvPr>
          <p:cNvSpPr/>
          <p:nvPr/>
        </p:nvSpPr>
        <p:spPr>
          <a:xfrm>
            <a:off x="1190942" y="1827925"/>
            <a:ext cx="3538208" cy="18200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95DAD0-2D2A-4439-A5CB-1BD9FA082A64}"/>
              </a:ext>
            </a:extLst>
          </p:cNvPr>
          <p:cNvSpPr/>
          <p:nvPr/>
        </p:nvSpPr>
        <p:spPr>
          <a:xfrm>
            <a:off x="3435702" y="2573974"/>
            <a:ext cx="2775329" cy="19586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062680"/>
      </p:ext>
    </p:extLst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A9DEA6-1768-4549-88F8-541B45D18A7C}"/>
              </a:ext>
            </a:extLst>
          </p:cNvPr>
          <p:cNvSpPr/>
          <p:nvPr/>
        </p:nvSpPr>
        <p:spPr>
          <a:xfrm>
            <a:off x="1636913" y="2193696"/>
            <a:ext cx="1287774" cy="1441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6D3297-9091-48EB-81E7-56D692DD2F1B}"/>
              </a:ext>
            </a:extLst>
          </p:cNvPr>
          <p:cNvSpPr/>
          <p:nvPr/>
        </p:nvSpPr>
        <p:spPr>
          <a:xfrm>
            <a:off x="3471868" y="1351798"/>
            <a:ext cx="1834003" cy="26685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3410603"/>
      </p:ext>
    </p:extLst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46C4F7-0557-4F8A-976B-EAB0F693F9E0}"/>
              </a:ext>
            </a:extLst>
          </p:cNvPr>
          <p:cNvSpPr/>
          <p:nvPr/>
        </p:nvSpPr>
        <p:spPr>
          <a:xfrm>
            <a:off x="1393033" y="2474155"/>
            <a:ext cx="3469548" cy="10306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826956"/>
      </p:ext>
    </p:extLst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C21199-CF32-4CAC-897E-6EC4D590CC35}"/>
              </a:ext>
            </a:extLst>
          </p:cNvPr>
          <p:cNvSpPr/>
          <p:nvPr/>
        </p:nvSpPr>
        <p:spPr>
          <a:xfrm>
            <a:off x="1529446" y="943299"/>
            <a:ext cx="2145827" cy="24863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65E7F42-6D10-4CC7-BAE7-862063C4FF0C}"/>
              </a:ext>
            </a:extLst>
          </p:cNvPr>
          <p:cNvSpPr/>
          <p:nvPr/>
        </p:nvSpPr>
        <p:spPr>
          <a:xfrm>
            <a:off x="4250527" y="2247819"/>
            <a:ext cx="950810" cy="19428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1860319"/>
      </p:ext>
    </p:extLst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13E41D8-B77E-4F4E-9AD5-71D5E6DD2B6D}"/>
              </a:ext>
            </a:extLst>
          </p:cNvPr>
          <p:cNvSpPr/>
          <p:nvPr/>
        </p:nvSpPr>
        <p:spPr>
          <a:xfrm>
            <a:off x="1331268" y="1572434"/>
            <a:ext cx="1385758" cy="15590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1D3385-239D-49A2-AC5D-FF3CB4DCC6B0}"/>
              </a:ext>
            </a:extLst>
          </p:cNvPr>
          <p:cNvSpPr/>
          <p:nvPr/>
        </p:nvSpPr>
        <p:spPr>
          <a:xfrm>
            <a:off x="2961292" y="1838800"/>
            <a:ext cx="1522494" cy="24888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19846D4-7D80-4E19-9A4E-698315964DD4}"/>
              </a:ext>
            </a:extLst>
          </p:cNvPr>
          <p:cNvSpPr/>
          <p:nvPr/>
        </p:nvSpPr>
        <p:spPr>
          <a:xfrm>
            <a:off x="7682281" y="2528327"/>
            <a:ext cx="1185157" cy="22012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542126"/>
      </p:ext>
    </p:extLst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414FBC-FB82-4689-97C9-B383F0CB0FD3}"/>
              </a:ext>
            </a:extLst>
          </p:cNvPr>
          <p:cNvSpPr/>
          <p:nvPr/>
        </p:nvSpPr>
        <p:spPr>
          <a:xfrm>
            <a:off x="1585150" y="863731"/>
            <a:ext cx="3255735" cy="24659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279989"/>
      </p:ext>
    </p:extLst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B091B1-5E4D-42A9-AC13-4272C3DDD20B}"/>
              </a:ext>
            </a:extLst>
          </p:cNvPr>
          <p:cNvSpPr/>
          <p:nvPr/>
        </p:nvSpPr>
        <p:spPr>
          <a:xfrm>
            <a:off x="1457257" y="1860838"/>
            <a:ext cx="1399372" cy="21598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6525DAE-4C7D-49CB-A87F-621CBED35CC5}"/>
              </a:ext>
            </a:extLst>
          </p:cNvPr>
          <p:cNvSpPr/>
          <p:nvPr/>
        </p:nvSpPr>
        <p:spPr>
          <a:xfrm>
            <a:off x="3230866" y="2723456"/>
            <a:ext cx="3491016" cy="6991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977291"/>
      </p:ext>
    </p:extLst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EB0072-5398-4531-8FD1-034CFBB96C42}"/>
              </a:ext>
            </a:extLst>
          </p:cNvPr>
          <p:cNvSpPr/>
          <p:nvPr/>
        </p:nvSpPr>
        <p:spPr>
          <a:xfrm>
            <a:off x="1021063" y="2288684"/>
            <a:ext cx="3078078" cy="15600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DD296B-C318-4B52-9F88-C682366EC252}"/>
              </a:ext>
            </a:extLst>
          </p:cNvPr>
          <p:cNvSpPr/>
          <p:nvPr/>
        </p:nvSpPr>
        <p:spPr>
          <a:xfrm>
            <a:off x="4459643" y="1039561"/>
            <a:ext cx="2876416" cy="11035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965672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8608FA6-FE6C-4A6A-86A7-CC08D6E86BCB}"/>
              </a:ext>
            </a:extLst>
          </p:cNvPr>
          <p:cNvSpPr/>
          <p:nvPr/>
        </p:nvSpPr>
        <p:spPr>
          <a:xfrm>
            <a:off x="1559114" y="1841027"/>
            <a:ext cx="998300" cy="1054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559299"/>
      </p:ext>
    </p:extLst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293E3FB-EEDC-4775-B864-346C5498B2BA}"/>
              </a:ext>
            </a:extLst>
          </p:cNvPr>
          <p:cNvSpPr/>
          <p:nvPr/>
        </p:nvSpPr>
        <p:spPr>
          <a:xfrm>
            <a:off x="1319736" y="1490734"/>
            <a:ext cx="1740045" cy="9337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99B6AF-F651-4DE9-BB51-1EB069EF3E2A}"/>
              </a:ext>
            </a:extLst>
          </p:cNvPr>
          <p:cNvSpPr/>
          <p:nvPr/>
        </p:nvSpPr>
        <p:spPr>
          <a:xfrm>
            <a:off x="3910377" y="1941197"/>
            <a:ext cx="1457283" cy="25212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F01DCF3-84FA-4372-8D55-B25C67E3BE5D}"/>
              </a:ext>
            </a:extLst>
          </p:cNvPr>
          <p:cNvSpPr/>
          <p:nvPr/>
        </p:nvSpPr>
        <p:spPr>
          <a:xfrm>
            <a:off x="8119065" y="1298584"/>
            <a:ext cx="1024935" cy="19274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2948057"/>
      </p:ext>
    </p:extLst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410DC7-2D74-4FF2-AF24-8443F1BFE05F}"/>
              </a:ext>
            </a:extLst>
          </p:cNvPr>
          <p:cNvSpPr/>
          <p:nvPr/>
        </p:nvSpPr>
        <p:spPr>
          <a:xfrm>
            <a:off x="1184506" y="866301"/>
            <a:ext cx="2515836" cy="26660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7A9202-E491-431B-9808-DCBBD37FB8A5}"/>
              </a:ext>
            </a:extLst>
          </p:cNvPr>
          <p:cNvSpPr/>
          <p:nvPr/>
        </p:nvSpPr>
        <p:spPr>
          <a:xfrm>
            <a:off x="4341526" y="2366456"/>
            <a:ext cx="2111184" cy="2436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E4B21F-071F-41CD-87F6-8A2D73505FB4}"/>
              </a:ext>
            </a:extLst>
          </p:cNvPr>
          <p:cNvSpPr/>
          <p:nvPr/>
        </p:nvSpPr>
        <p:spPr>
          <a:xfrm>
            <a:off x="6700511" y="2185408"/>
            <a:ext cx="2443489" cy="8750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7523670"/>
      </p:ext>
    </p:extLst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9A09E3-67A1-4762-8EF5-D2FBFFFF3FB8}"/>
              </a:ext>
            </a:extLst>
          </p:cNvPr>
          <p:cNvSpPr/>
          <p:nvPr/>
        </p:nvSpPr>
        <p:spPr>
          <a:xfrm>
            <a:off x="1578153" y="1381889"/>
            <a:ext cx="1727890" cy="24735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0570509"/>
      </p:ext>
    </p:extLst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3E9026A-6D8F-493F-AB31-6E900E5871F4}"/>
              </a:ext>
            </a:extLst>
          </p:cNvPr>
          <p:cNvSpPr/>
          <p:nvPr/>
        </p:nvSpPr>
        <p:spPr>
          <a:xfrm>
            <a:off x="1331588" y="1023379"/>
            <a:ext cx="1394574" cy="10043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DD3F75-3889-4BAF-92C8-704761540D21}"/>
              </a:ext>
            </a:extLst>
          </p:cNvPr>
          <p:cNvSpPr/>
          <p:nvPr/>
        </p:nvSpPr>
        <p:spPr>
          <a:xfrm>
            <a:off x="2960154" y="947874"/>
            <a:ext cx="2533828" cy="10424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5257129"/>
      </p:ext>
    </p:extLst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DE4AC5-FFAA-4C7E-90A1-A94D0D19D73F}"/>
              </a:ext>
            </a:extLst>
          </p:cNvPr>
          <p:cNvSpPr/>
          <p:nvPr/>
        </p:nvSpPr>
        <p:spPr>
          <a:xfrm>
            <a:off x="1704075" y="2118220"/>
            <a:ext cx="3192568" cy="14863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E7D3E0C-D35A-404F-9BBD-24666DD44624}"/>
              </a:ext>
            </a:extLst>
          </p:cNvPr>
          <p:cNvSpPr/>
          <p:nvPr/>
        </p:nvSpPr>
        <p:spPr>
          <a:xfrm>
            <a:off x="4243250" y="1193950"/>
            <a:ext cx="1744675" cy="25086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0534936"/>
      </p:ext>
    </p:extLst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42A682-5526-438C-9EC7-4FD9050DCBEE}"/>
              </a:ext>
            </a:extLst>
          </p:cNvPr>
          <p:cNvSpPr/>
          <p:nvPr/>
        </p:nvSpPr>
        <p:spPr>
          <a:xfrm>
            <a:off x="1703046" y="2347243"/>
            <a:ext cx="3037096" cy="15108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AD3EC3-3DF4-4968-8ACE-A07F9D5C974E}"/>
              </a:ext>
            </a:extLst>
          </p:cNvPr>
          <p:cNvSpPr/>
          <p:nvPr/>
        </p:nvSpPr>
        <p:spPr>
          <a:xfrm>
            <a:off x="3494517" y="959033"/>
            <a:ext cx="923433" cy="26523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27362E7-4C90-478B-9ECC-0ADE70F23063}"/>
              </a:ext>
            </a:extLst>
          </p:cNvPr>
          <p:cNvSpPr/>
          <p:nvPr/>
        </p:nvSpPr>
        <p:spPr>
          <a:xfrm>
            <a:off x="7770933" y="1738078"/>
            <a:ext cx="1373067" cy="18859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676792"/>
      </p:ext>
    </p:extLst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F9AC9C-7F1E-4295-8D66-84EBABD6ABA4}"/>
              </a:ext>
            </a:extLst>
          </p:cNvPr>
          <p:cNvSpPr/>
          <p:nvPr/>
        </p:nvSpPr>
        <p:spPr>
          <a:xfrm>
            <a:off x="1202182" y="877968"/>
            <a:ext cx="1850756" cy="8587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1BB1E2F-24B4-4001-B2C0-6AB737863C91}"/>
              </a:ext>
            </a:extLst>
          </p:cNvPr>
          <p:cNvSpPr/>
          <p:nvPr/>
        </p:nvSpPr>
        <p:spPr>
          <a:xfrm>
            <a:off x="4412723" y="1516661"/>
            <a:ext cx="1898028" cy="14721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50DD438-F788-4018-9CD8-ADE9D65F3D3C}"/>
              </a:ext>
            </a:extLst>
          </p:cNvPr>
          <p:cNvSpPr/>
          <p:nvPr/>
        </p:nvSpPr>
        <p:spPr>
          <a:xfrm>
            <a:off x="7096831" y="873856"/>
            <a:ext cx="2047169" cy="12381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9959924"/>
      </p:ext>
    </p:extLst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BA17AD3-096E-40B8-A71C-7338D94FA13C}"/>
              </a:ext>
            </a:extLst>
          </p:cNvPr>
          <p:cNvSpPr/>
          <p:nvPr/>
        </p:nvSpPr>
        <p:spPr>
          <a:xfrm>
            <a:off x="1020440" y="918702"/>
            <a:ext cx="1493246" cy="15684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2BC5255-BBB6-4DB8-B383-9F2280EE4EAE}"/>
              </a:ext>
            </a:extLst>
          </p:cNvPr>
          <p:cNvSpPr/>
          <p:nvPr/>
        </p:nvSpPr>
        <p:spPr>
          <a:xfrm>
            <a:off x="4252411" y="1058315"/>
            <a:ext cx="2364743" cy="12041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614464"/>
      </p:ext>
    </p:extLst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4F60FF-B2B0-43FF-A5AB-ECE173AC0FCC}"/>
              </a:ext>
            </a:extLst>
          </p:cNvPr>
          <p:cNvSpPr/>
          <p:nvPr/>
        </p:nvSpPr>
        <p:spPr>
          <a:xfrm>
            <a:off x="914849" y="778062"/>
            <a:ext cx="2186052" cy="8156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5052D8-9DE2-4F7C-8801-4DB1847B7DDE}"/>
              </a:ext>
            </a:extLst>
          </p:cNvPr>
          <p:cNvSpPr/>
          <p:nvPr/>
        </p:nvSpPr>
        <p:spPr>
          <a:xfrm>
            <a:off x="4169154" y="786874"/>
            <a:ext cx="2924752" cy="14738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7706A-01C3-4F41-AEA2-AEFDADAE472B}"/>
              </a:ext>
            </a:extLst>
          </p:cNvPr>
          <p:cNvSpPr/>
          <p:nvPr/>
        </p:nvSpPr>
        <p:spPr>
          <a:xfrm>
            <a:off x="7028699" y="2146634"/>
            <a:ext cx="1775143" cy="15154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479339"/>
      </p:ext>
    </p:extLst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97A0ED-22DE-43FD-99EA-0CEE5C653673}"/>
              </a:ext>
            </a:extLst>
          </p:cNvPr>
          <p:cNvSpPr/>
          <p:nvPr/>
        </p:nvSpPr>
        <p:spPr>
          <a:xfrm>
            <a:off x="1097272" y="2513306"/>
            <a:ext cx="1150468" cy="818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167296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2F62E7-E8D4-46C3-82B5-3DA7650A4A58}"/>
              </a:ext>
            </a:extLst>
          </p:cNvPr>
          <p:cNvSpPr/>
          <p:nvPr/>
        </p:nvSpPr>
        <p:spPr>
          <a:xfrm>
            <a:off x="1349551" y="1395448"/>
            <a:ext cx="1891998" cy="12250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0CCBE0-6E4F-42CE-8AEB-9F45D9AE2AC9}"/>
              </a:ext>
            </a:extLst>
          </p:cNvPr>
          <p:cNvSpPr/>
          <p:nvPr/>
        </p:nvSpPr>
        <p:spPr>
          <a:xfrm>
            <a:off x="4392138" y="2143234"/>
            <a:ext cx="2301898" cy="21224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F509E-6CDB-43F6-94A6-F59681EE40DC}"/>
              </a:ext>
            </a:extLst>
          </p:cNvPr>
          <p:cNvSpPr/>
          <p:nvPr/>
        </p:nvSpPr>
        <p:spPr>
          <a:xfrm>
            <a:off x="7973967" y="2574406"/>
            <a:ext cx="1170033" cy="22413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743607"/>
      </p:ext>
    </p:extLst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5060DD-A27D-4484-8F6F-0ECFFA568BF8}"/>
              </a:ext>
            </a:extLst>
          </p:cNvPr>
          <p:cNvSpPr/>
          <p:nvPr/>
        </p:nvSpPr>
        <p:spPr>
          <a:xfrm>
            <a:off x="1594598" y="1975983"/>
            <a:ext cx="2016558" cy="18402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A10F0CF-9A03-4026-AA4B-B71446F2BB1B}"/>
              </a:ext>
            </a:extLst>
          </p:cNvPr>
          <p:cNvSpPr/>
          <p:nvPr/>
        </p:nvSpPr>
        <p:spPr>
          <a:xfrm>
            <a:off x="3319932" y="1181198"/>
            <a:ext cx="2674661" cy="15511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DBE69C-F67D-4EB1-AC2B-FFAEB0C7BCC0}"/>
              </a:ext>
            </a:extLst>
          </p:cNvPr>
          <p:cNvSpPr/>
          <p:nvPr/>
        </p:nvSpPr>
        <p:spPr>
          <a:xfrm>
            <a:off x="6667091" y="897693"/>
            <a:ext cx="1290434" cy="16360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7338473"/>
      </p:ext>
    </p:extLst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4DBAE8-0CF0-45DB-B686-EB6C33FAFE13}"/>
              </a:ext>
            </a:extLst>
          </p:cNvPr>
          <p:cNvSpPr/>
          <p:nvPr/>
        </p:nvSpPr>
        <p:spPr>
          <a:xfrm>
            <a:off x="1334065" y="1213359"/>
            <a:ext cx="2048790" cy="17217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BD1CDE-1E9E-48B0-ADED-A26F4ABEEF67}"/>
              </a:ext>
            </a:extLst>
          </p:cNvPr>
          <p:cNvSpPr/>
          <p:nvPr/>
        </p:nvSpPr>
        <p:spPr>
          <a:xfrm>
            <a:off x="2958324" y="1894755"/>
            <a:ext cx="2749811" cy="17569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2116821"/>
      </p:ext>
    </p:extLst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B9AF90-17F5-467D-9FA1-8BE75D722A00}"/>
              </a:ext>
            </a:extLst>
          </p:cNvPr>
          <p:cNvSpPr/>
          <p:nvPr/>
        </p:nvSpPr>
        <p:spPr>
          <a:xfrm>
            <a:off x="1728236" y="707972"/>
            <a:ext cx="2880282" cy="10242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901901"/>
      </p:ext>
    </p:extLst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F7F381-649C-45FF-8E39-D4315097A99B}"/>
              </a:ext>
            </a:extLst>
          </p:cNvPr>
          <p:cNvSpPr/>
          <p:nvPr/>
        </p:nvSpPr>
        <p:spPr>
          <a:xfrm>
            <a:off x="1195465" y="2523386"/>
            <a:ext cx="2900960" cy="1180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846893"/>
      </p:ext>
    </p:extLst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B6A6DA-11E8-4CCC-A9E4-8D1F22AEE19E}"/>
              </a:ext>
            </a:extLst>
          </p:cNvPr>
          <p:cNvSpPr/>
          <p:nvPr/>
        </p:nvSpPr>
        <p:spPr>
          <a:xfrm>
            <a:off x="998459" y="2147667"/>
            <a:ext cx="3520254" cy="16840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489455-6BF8-4607-931E-E2CC02B60DA7}"/>
              </a:ext>
            </a:extLst>
          </p:cNvPr>
          <p:cNvSpPr/>
          <p:nvPr/>
        </p:nvSpPr>
        <p:spPr>
          <a:xfrm>
            <a:off x="3742278" y="2483680"/>
            <a:ext cx="3431625" cy="24061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E4F92B-1BCA-46AC-94A5-9CF40414BABD}"/>
              </a:ext>
            </a:extLst>
          </p:cNvPr>
          <p:cNvSpPr/>
          <p:nvPr/>
        </p:nvSpPr>
        <p:spPr>
          <a:xfrm>
            <a:off x="7157203" y="1532669"/>
            <a:ext cx="1139238" cy="17261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8180535"/>
      </p:ext>
    </p:extLst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B32352-F1C7-45ED-95DD-C6F1B74DF652}"/>
              </a:ext>
            </a:extLst>
          </p:cNvPr>
          <p:cNvSpPr/>
          <p:nvPr/>
        </p:nvSpPr>
        <p:spPr>
          <a:xfrm>
            <a:off x="1581276" y="1364928"/>
            <a:ext cx="3211276" cy="26859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875762"/>
      </p:ext>
    </p:extLst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A656DD-2E13-4085-A324-A8411A9F9BE7}"/>
              </a:ext>
            </a:extLst>
          </p:cNvPr>
          <p:cNvSpPr/>
          <p:nvPr/>
        </p:nvSpPr>
        <p:spPr>
          <a:xfrm>
            <a:off x="1785860" y="754280"/>
            <a:ext cx="965326" cy="10748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5B22AF-4B7E-436B-AB16-BEB0472006F8}"/>
              </a:ext>
            </a:extLst>
          </p:cNvPr>
          <p:cNvSpPr/>
          <p:nvPr/>
        </p:nvSpPr>
        <p:spPr>
          <a:xfrm>
            <a:off x="4352337" y="2614673"/>
            <a:ext cx="1287226" cy="11407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0888300"/>
      </p:ext>
    </p:extLst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940108-E7C3-4DC3-A9F7-9689EF1F9C09}"/>
              </a:ext>
            </a:extLst>
          </p:cNvPr>
          <p:cNvSpPr/>
          <p:nvPr/>
        </p:nvSpPr>
        <p:spPr>
          <a:xfrm>
            <a:off x="1301438" y="864235"/>
            <a:ext cx="2887490" cy="14431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4D9C6D-07FA-4C88-82A3-A0DC559E81A9}"/>
              </a:ext>
            </a:extLst>
          </p:cNvPr>
          <p:cNvSpPr/>
          <p:nvPr/>
        </p:nvSpPr>
        <p:spPr>
          <a:xfrm>
            <a:off x="2908624" y="1397990"/>
            <a:ext cx="1297877" cy="26600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0662422"/>
      </p:ext>
    </p:extLst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0EFC1A-A669-45C8-A8F7-522A7E819E8D}"/>
              </a:ext>
            </a:extLst>
          </p:cNvPr>
          <p:cNvSpPr/>
          <p:nvPr/>
        </p:nvSpPr>
        <p:spPr>
          <a:xfrm>
            <a:off x="1202485" y="850829"/>
            <a:ext cx="1641593" cy="23678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2C5847-113D-4585-B8D7-94118D49B177}"/>
              </a:ext>
            </a:extLst>
          </p:cNvPr>
          <p:cNvSpPr/>
          <p:nvPr/>
        </p:nvSpPr>
        <p:spPr>
          <a:xfrm>
            <a:off x="4114529" y="1556180"/>
            <a:ext cx="3040182" cy="15567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382430"/>
      </p:ext>
    </p:extLst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9FA1D9-036E-45CB-9385-F2873240F3D2}"/>
              </a:ext>
            </a:extLst>
          </p:cNvPr>
          <p:cNvSpPr/>
          <p:nvPr/>
        </p:nvSpPr>
        <p:spPr>
          <a:xfrm>
            <a:off x="1614689" y="1984203"/>
            <a:ext cx="1425922" cy="25428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812298-28B5-4432-AF16-BBB4D37DD2C9}"/>
              </a:ext>
            </a:extLst>
          </p:cNvPr>
          <p:cNvSpPr/>
          <p:nvPr/>
        </p:nvSpPr>
        <p:spPr>
          <a:xfrm>
            <a:off x="4335691" y="2029340"/>
            <a:ext cx="1903236" cy="22978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99E10B5-2D5C-4A9A-9D2F-ECC7BDB8ABA1}"/>
              </a:ext>
            </a:extLst>
          </p:cNvPr>
          <p:cNvSpPr/>
          <p:nvPr/>
        </p:nvSpPr>
        <p:spPr>
          <a:xfrm>
            <a:off x="6589426" y="1249930"/>
            <a:ext cx="2554574" cy="1563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1670735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F85D2A7-EE89-42E9-A939-E5B487FFFB28}"/>
              </a:ext>
            </a:extLst>
          </p:cNvPr>
          <p:cNvSpPr/>
          <p:nvPr/>
        </p:nvSpPr>
        <p:spPr>
          <a:xfrm>
            <a:off x="1118588" y="1375172"/>
            <a:ext cx="3257661" cy="9217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245457"/>
      </p:ext>
    </p:extLst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A29A2C-5915-4AD7-AD51-B45CDC030B7E}"/>
              </a:ext>
            </a:extLst>
          </p:cNvPr>
          <p:cNvSpPr/>
          <p:nvPr/>
        </p:nvSpPr>
        <p:spPr>
          <a:xfrm>
            <a:off x="1240606" y="1801481"/>
            <a:ext cx="3461872" cy="24816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8652356"/>
      </p:ext>
    </p:extLst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41686D-0B5E-42A4-B2F3-0C27933C9987}"/>
              </a:ext>
            </a:extLst>
          </p:cNvPr>
          <p:cNvSpPr/>
          <p:nvPr/>
        </p:nvSpPr>
        <p:spPr>
          <a:xfrm>
            <a:off x="1035546" y="2549336"/>
            <a:ext cx="925376" cy="25083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DB94DF-E30D-4EB1-9135-7AD61E55A378}"/>
              </a:ext>
            </a:extLst>
          </p:cNvPr>
          <p:cNvSpPr/>
          <p:nvPr/>
        </p:nvSpPr>
        <p:spPr>
          <a:xfrm>
            <a:off x="3890787" y="2603707"/>
            <a:ext cx="2030312" cy="25308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1526702"/>
      </p:ext>
    </p:extLst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8274BE-4102-412A-AE3A-D540B2D89619}"/>
              </a:ext>
            </a:extLst>
          </p:cNvPr>
          <p:cNvSpPr/>
          <p:nvPr/>
        </p:nvSpPr>
        <p:spPr>
          <a:xfrm>
            <a:off x="1560835" y="981972"/>
            <a:ext cx="2196181" cy="17508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B131F-333E-4F4F-B67F-EA3DAF264E8C}"/>
              </a:ext>
            </a:extLst>
          </p:cNvPr>
          <p:cNvSpPr/>
          <p:nvPr/>
        </p:nvSpPr>
        <p:spPr>
          <a:xfrm>
            <a:off x="3860449" y="2337005"/>
            <a:ext cx="2059682" cy="1017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992724"/>
      </p:ext>
    </p:extLst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0C0720-F341-4898-BCD5-A3F4BF26ECCF}"/>
              </a:ext>
            </a:extLst>
          </p:cNvPr>
          <p:cNvSpPr/>
          <p:nvPr/>
        </p:nvSpPr>
        <p:spPr>
          <a:xfrm>
            <a:off x="1560101" y="820953"/>
            <a:ext cx="1671478" cy="1026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A0E1FC-A76E-4706-B935-1C4C85FFEC64}"/>
              </a:ext>
            </a:extLst>
          </p:cNvPr>
          <p:cNvSpPr/>
          <p:nvPr/>
        </p:nvSpPr>
        <p:spPr>
          <a:xfrm>
            <a:off x="3655779" y="1422434"/>
            <a:ext cx="2090513" cy="10344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66A64BD-0FBE-479C-A2A3-B6969F0EC43A}"/>
              </a:ext>
            </a:extLst>
          </p:cNvPr>
          <p:cNvSpPr/>
          <p:nvPr/>
        </p:nvSpPr>
        <p:spPr>
          <a:xfrm>
            <a:off x="7068441" y="1324412"/>
            <a:ext cx="2075559" cy="16870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606752"/>
      </p:ext>
    </p:extLst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FD1939-AB22-4005-B158-5FFF345937BD}"/>
              </a:ext>
            </a:extLst>
          </p:cNvPr>
          <p:cNvSpPr/>
          <p:nvPr/>
        </p:nvSpPr>
        <p:spPr>
          <a:xfrm>
            <a:off x="1189987" y="2613805"/>
            <a:ext cx="2567714" cy="13202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6392E2-0EBC-4EEE-BAD6-2F271C0EC150}"/>
              </a:ext>
            </a:extLst>
          </p:cNvPr>
          <p:cNvSpPr/>
          <p:nvPr/>
        </p:nvSpPr>
        <p:spPr>
          <a:xfrm>
            <a:off x="4185072" y="2190352"/>
            <a:ext cx="930961" cy="6871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81D77CF-FC38-4944-90DA-0439801A86C1}"/>
              </a:ext>
            </a:extLst>
          </p:cNvPr>
          <p:cNvSpPr/>
          <p:nvPr/>
        </p:nvSpPr>
        <p:spPr>
          <a:xfrm>
            <a:off x="7775052" y="2015360"/>
            <a:ext cx="1368948" cy="13264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885126"/>
      </p:ext>
    </p:extLst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F53D7A-1D2B-420C-BA85-4BC1B54D955E}"/>
              </a:ext>
            </a:extLst>
          </p:cNvPr>
          <p:cNvSpPr/>
          <p:nvPr/>
        </p:nvSpPr>
        <p:spPr>
          <a:xfrm>
            <a:off x="1726248" y="2524505"/>
            <a:ext cx="3621993" cy="24276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A16874-2AE5-4061-A38A-28DBE6AA3A14}"/>
              </a:ext>
            </a:extLst>
          </p:cNvPr>
          <p:cNvSpPr/>
          <p:nvPr/>
        </p:nvSpPr>
        <p:spPr>
          <a:xfrm>
            <a:off x="4177866" y="2258524"/>
            <a:ext cx="1122349" cy="24057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08950"/>
      </p:ext>
    </p:extLst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880888-BBFE-4CF2-BB53-703C28A8644B}"/>
              </a:ext>
            </a:extLst>
          </p:cNvPr>
          <p:cNvSpPr/>
          <p:nvPr/>
        </p:nvSpPr>
        <p:spPr>
          <a:xfrm>
            <a:off x="1349847" y="1008592"/>
            <a:ext cx="1164269" cy="19500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220501"/>
      </p:ext>
    </p:extLst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EC1ABA-8DF2-45C2-8FD5-22F8D26EB1AC}"/>
              </a:ext>
            </a:extLst>
          </p:cNvPr>
          <p:cNvSpPr/>
          <p:nvPr/>
        </p:nvSpPr>
        <p:spPr>
          <a:xfrm>
            <a:off x="1034847" y="763958"/>
            <a:ext cx="1646634" cy="10697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42451A-B30F-4CA4-BE4C-7389FF57E02F}"/>
              </a:ext>
            </a:extLst>
          </p:cNvPr>
          <p:cNvSpPr/>
          <p:nvPr/>
        </p:nvSpPr>
        <p:spPr>
          <a:xfrm>
            <a:off x="4255146" y="690724"/>
            <a:ext cx="2598194" cy="2585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195E4F-4855-4F5C-B12B-3EC0EE6CC5A2}"/>
              </a:ext>
            </a:extLst>
          </p:cNvPr>
          <p:cNvSpPr/>
          <p:nvPr/>
        </p:nvSpPr>
        <p:spPr>
          <a:xfrm>
            <a:off x="7683050" y="2511271"/>
            <a:ext cx="1460950" cy="22526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364052"/>
      </p:ext>
    </p:extLst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358A615-63A8-4166-9AD8-5D3D1F89CE8C}"/>
              </a:ext>
            </a:extLst>
          </p:cNvPr>
          <p:cNvSpPr/>
          <p:nvPr/>
        </p:nvSpPr>
        <p:spPr>
          <a:xfrm>
            <a:off x="1055886" y="2163687"/>
            <a:ext cx="1718640" cy="22445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92DBD2-961F-4589-9017-AA3DADC95765}"/>
              </a:ext>
            </a:extLst>
          </p:cNvPr>
          <p:cNvSpPr/>
          <p:nvPr/>
        </p:nvSpPr>
        <p:spPr>
          <a:xfrm>
            <a:off x="3289560" y="814320"/>
            <a:ext cx="1990701" cy="14684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E1097D-62C7-4D57-A088-7636793205AE}"/>
              </a:ext>
            </a:extLst>
          </p:cNvPr>
          <p:cNvSpPr/>
          <p:nvPr/>
        </p:nvSpPr>
        <p:spPr>
          <a:xfrm>
            <a:off x="7263022" y="1237387"/>
            <a:ext cx="1880978" cy="169845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665907"/>
      </p:ext>
    </p:extLst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CA79C4-2C0A-4406-9AEF-65A3A5895E43}"/>
              </a:ext>
            </a:extLst>
          </p:cNvPr>
          <p:cNvSpPr/>
          <p:nvPr/>
        </p:nvSpPr>
        <p:spPr>
          <a:xfrm>
            <a:off x="1381319" y="1589058"/>
            <a:ext cx="2331877" cy="259171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4AE95E-0A95-4C40-BAAC-D2A84CB7CD0E}"/>
              </a:ext>
            </a:extLst>
          </p:cNvPr>
          <p:cNvSpPr/>
          <p:nvPr/>
        </p:nvSpPr>
        <p:spPr>
          <a:xfrm>
            <a:off x="3783736" y="889620"/>
            <a:ext cx="2073682" cy="6926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5081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3D4B048-A6CC-407A-91DC-AEC6F54F9DBE}"/>
              </a:ext>
            </a:extLst>
          </p:cNvPr>
          <p:cNvSpPr/>
          <p:nvPr/>
        </p:nvSpPr>
        <p:spPr>
          <a:xfrm>
            <a:off x="1129323" y="1217232"/>
            <a:ext cx="1511522" cy="17067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73A472-DE2E-496E-9803-DE15CEE4F4C6}"/>
              </a:ext>
            </a:extLst>
          </p:cNvPr>
          <p:cNvSpPr/>
          <p:nvPr/>
        </p:nvSpPr>
        <p:spPr>
          <a:xfrm>
            <a:off x="4407645" y="1779092"/>
            <a:ext cx="1654923" cy="10669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D7F08F8-1873-4982-8397-5C03F246C70A}"/>
              </a:ext>
            </a:extLst>
          </p:cNvPr>
          <p:cNvSpPr/>
          <p:nvPr/>
        </p:nvSpPr>
        <p:spPr>
          <a:xfrm>
            <a:off x="6783663" y="2287468"/>
            <a:ext cx="2116545" cy="10345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2203767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71A107-F784-4D6B-9977-F830B229A8EE}"/>
              </a:ext>
            </a:extLst>
          </p:cNvPr>
          <p:cNvSpPr/>
          <p:nvPr/>
        </p:nvSpPr>
        <p:spPr>
          <a:xfrm>
            <a:off x="1138580" y="1865147"/>
            <a:ext cx="3052351" cy="14365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BF2EB6-8E9B-46E7-AFE9-65377047D39E}"/>
              </a:ext>
            </a:extLst>
          </p:cNvPr>
          <p:cNvSpPr/>
          <p:nvPr/>
        </p:nvSpPr>
        <p:spPr>
          <a:xfrm>
            <a:off x="4035911" y="1073824"/>
            <a:ext cx="1336014" cy="25415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940356"/>
      </p:ext>
    </p:extLst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8F9091-A78E-4C4A-83A3-9774F4641FFB}"/>
              </a:ext>
            </a:extLst>
          </p:cNvPr>
          <p:cNvSpPr/>
          <p:nvPr/>
        </p:nvSpPr>
        <p:spPr>
          <a:xfrm>
            <a:off x="1640770" y="1788323"/>
            <a:ext cx="1218915" cy="20716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20A0CBC-BF5C-434E-856F-B477E2503B39}"/>
              </a:ext>
            </a:extLst>
          </p:cNvPr>
          <p:cNvSpPr/>
          <p:nvPr/>
        </p:nvSpPr>
        <p:spPr>
          <a:xfrm>
            <a:off x="4373499" y="725156"/>
            <a:ext cx="2636373" cy="20840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2F9F1E-CC3F-4A56-9DC9-F51931A3F84E}"/>
              </a:ext>
            </a:extLst>
          </p:cNvPr>
          <p:cNvSpPr/>
          <p:nvPr/>
        </p:nvSpPr>
        <p:spPr>
          <a:xfrm>
            <a:off x="7823407" y="1821556"/>
            <a:ext cx="1320593" cy="11079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466316"/>
      </p:ext>
    </p:extLst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DCF292-6812-42C1-9180-AEA6C324FEA3}"/>
              </a:ext>
            </a:extLst>
          </p:cNvPr>
          <p:cNvSpPr/>
          <p:nvPr/>
        </p:nvSpPr>
        <p:spPr>
          <a:xfrm>
            <a:off x="1016808" y="2475393"/>
            <a:ext cx="2259020" cy="19666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5216780"/>
      </p:ext>
    </p:extLst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D391F0-4974-4C54-8983-9A51CC23B50E}"/>
              </a:ext>
            </a:extLst>
          </p:cNvPr>
          <p:cNvSpPr/>
          <p:nvPr/>
        </p:nvSpPr>
        <p:spPr>
          <a:xfrm>
            <a:off x="1076386" y="1330235"/>
            <a:ext cx="1279130" cy="20632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468812"/>
      </p:ext>
    </p:extLst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50A4DD-DAF6-4161-999C-E4123181A018}"/>
              </a:ext>
            </a:extLst>
          </p:cNvPr>
          <p:cNvSpPr/>
          <p:nvPr/>
        </p:nvSpPr>
        <p:spPr>
          <a:xfrm>
            <a:off x="1411258" y="883538"/>
            <a:ext cx="1833116" cy="25896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44131C-04EA-4B03-9E8E-A5239A2D0258}"/>
              </a:ext>
            </a:extLst>
          </p:cNvPr>
          <p:cNvSpPr/>
          <p:nvPr/>
        </p:nvSpPr>
        <p:spPr>
          <a:xfrm>
            <a:off x="4400136" y="2134099"/>
            <a:ext cx="3219528" cy="19323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500890"/>
      </p:ext>
    </p:extLst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DF71B5-6B5B-425C-9BFB-88A828D1B8C5}"/>
              </a:ext>
            </a:extLst>
          </p:cNvPr>
          <p:cNvSpPr/>
          <p:nvPr/>
        </p:nvSpPr>
        <p:spPr>
          <a:xfrm>
            <a:off x="989124" y="1815079"/>
            <a:ext cx="2120607" cy="9260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F8110E-A8FA-404E-BD18-12214250FA14}"/>
              </a:ext>
            </a:extLst>
          </p:cNvPr>
          <p:cNvSpPr/>
          <p:nvPr/>
        </p:nvSpPr>
        <p:spPr>
          <a:xfrm>
            <a:off x="3460952" y="1764215"/>
            <a:ext cx="2691969" cy="25664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B33B66-53AA-4F4F-92C0-310ED20FF1D1}"/>
              </a:ext>
            </a:extLst>
          </p:cNvPr>
          <p:cNvSpPr/>
          <p:nvPr/>
        </p:nvSpPr>
        <p:spPr>
          <a:xfrm>
            <a:off x="6619566" y="2238519"/>
            <a:ext cx="1731720" cy="1982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6378430"/>
      </p:ext>
    </p:extLst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C93644-DBF9-40B6-AE59-22C7BBD1E5F6}"/>
              </a:ext>
            </a:extLst>
          </p:cNvPr>
          <p:cNvSpPr/>
          <p:nvPr/>
        </p:nvSpPr>
        <p:spPr>
          <a:xfrm>
            <a:off x="1436811" y="767795"/>
            <a:ext cx="2233653" cy="11916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030747"/>
      </p:ext>
    </p:extLst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CF86D5-CFCA-4039-9392-251AB86AF89A}"/>
              </a:ext>
            </a:extLst>
          </p:cNvPr>
          <p:cNvSpPr/>
          <p:nvPr/>
        </p:nvSpPr>
        <p:spPr>
          <a:xfrm>
            <a:off x="1188028" y="2022088"/>
            <a:ext cx="1660684" cy="19932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B021943-F044-4319-8EC6-CC18D2B4C042}"/>
              </a:ext>
            </a:extLst>
          </p:cNvPr>
          <p:cNvSpPr/>
          <p:nvPr/>
        </p:nvSpPr>
        <p:spPr>
          <a:xfrm>
            <a:off x="2795821" y="2341240"/>
            <a:ext cx="2873424" cy="13742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CC618A9-B4BE-4F91-8C18-4FF9B59A0D00}"/>
              </a:ext>
            </a:extLst>
          </p:cNvPr>
          <p:cNvSpPr/>
          <p:nvPr/>
        </p:nvSpPr>
        <p:spPr>
          <a:xfrm>
            <a:off x="6944011" y="2554792"/>
            <a:ext cx="1666378" cy="12456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325426"/>
      </p:ext>
    </p:extLst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6907DB-392F-43B8-836E-B7F5F121FA1C}"/>
              </a:ext>
            </a:extLst>
          </p:cNvPr>
          <p:cNvSpPr/>
          <p:nvPr/>
        </p:nvSpPr>
        <p:spPr>
          <a:xfrm>
            <a:off x="1401055" y="2566268"/>
            <a:ext cx="3604703" cy="22614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324448"/>
      </p:ext>
    </p:extLst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F0DE86-AFA9-408F-96E3-B854CC9AADD0}"/>
              </a:ext>
            </a:extLst>
          </p:cNvPr>
          <p:cNvSpPr/>
          <p:nvPr/>
        </p:nvSpPr>
        <p:spPr>
          <a:xfrm>
            <a:off x="1421930" y="1104792"/>
            <a:ext cx="3478678" cy="16305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2ADC745-99E7-493C-92A0-8DD34B9778A8}"/>
              </a:ext>
            </a:extLst>
          </p:cNvPr>
          <p:cNvSpPr/>
          <p:nvPr/>
        </p:nvSpPr>
        <p:spPr>
          <a:xfrm>
            <a:off x="3705471" y="2314209"/>
            <a:ext cx="3455752" cy="1536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328A00-50A6-47B4-A800-41578373D63B}"/>
              </a:ext>
            </a:extLst>
          </p:cNvPr>
          <p:cNvSpPr/>
          <p:nvPr/>
        </p:nvSpPr>
        <p:spPr>
          <a:xfrm>
            <a:off x="7094558" y="2612596"/>
            <a:ext cx="2049442" cy="19732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904324"/>
      </p:ext>
    </p:extLst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037997F-D6E9-43EA-8FC7-88BB0F169A48}"/>
              </a:ext>
            </a:extLst>
          </p:cNvPr>
          <p:cNvSpPr/>
          <p:nvPr/>
        </p:nvSpPr>
        <p:spPr>
          <a:xfrm>
            <a:off x="1758235" y="2594722"/>
            <a:ext cx="1873147" cy="21843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DAD40D-5258-4DDB-88E9-3088846AB1A5}"/>
              </a:ext>
            </a:extLst>
          </p:cNvPr>
          <p:cNvSpPr/>
          <p:nvPr/>
        </p:nvSpPr>
        <p:spPr>
          <a:xfrm>
            <a:off x="3885504" y="1602551"/>
            <a:ext cx="3246775" cy="25240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080ADF-5D3A-4430-A2E4-CA8FC9375C37}"/>
              </a:ext>
            </a:extLst>
          </p:cNvPr>
          <p:cNvSpPr/>
          <p:nvPr/>
        </p:nvSpPr>
        <p:spPr>
          <a:xfrm>
            <a:off x="8111307" y="2031982"/>
            <a:ext cx="1032693" cy="18270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1411928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723F7C-49D2-47BC-A05A-8F35861A9F7C}"/>
              </a:ext>
            </a:extLst>
          </p:cNvPr>
          <p:cNvSpPr/>
          <p:nvPr/>
        </p:nvSpPr>
        <p:spPr>
          <a:xfrm>
            <a:off x="1584066" y="2074682"/>
            <a:ext cx="2844995" cy="14463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2B4D9E-4EBD-4DD5-9A45-49C60735434E}"/>
              </a:ext>
            </a:extLst>
          </p:cNvPr>
          <p:cNvSpPr/>
          <p:nvPr/>
        </p:nvSpPr>
        <p:spPr>
          <a:xfrm>
            <a:off x="2796621" y="1346390"/>
            <a:ext cx="3142900" cy="27272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1236325"/>
      </p:ext>
    </p:extLst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2C4191-07FC-4415-9EB7-E0B447D56124}"/>
              </a:ext>
            </a:extLst>
          </p:cNvPr>
          <p:cNvSpPr/>
          <p:nvPr/>
        </p:nvSpPr>
        <p:spPr>
          <a:xfrm>
            <a:off x="1287205" y="795474"/>
            <a:ext cx="2679801" cy="22640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0822657"/>
      </p:ext>
    </p:extLst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AC98CD-12CE-4222-BB23-739D706610DF}"/>
              </a:ext>
            </a:extLst>
          </p:cNvPr>
          <p:cNvSpPr/>
          <p:nvPr/>
        </p:nvSpPr>
        <p:spPr>
          <a:xfrm>
            <a:off x="1533842" y="2523866"/>
            <a:ext cx="2903227" cy="17324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6F64EE-7E0A-47B6-9343-3531D2B99E7A}"/>
              </a:ext>
            </a:extLst>
          </p:cNvPr>
          <p:cNvSpPr/>
          <p:nvPr/>
        </p:nvSpPr>
        <p:spPr>
          <a:xfrm>
            <a:off x="2787276" y="2691761"/>
            <a:ext cx="2132277" cy="10796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297555"/>
      </p:ext>
    </p:extLst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B438C7-576F-4B04-8CBD-915D2B164AB9}"/>
              </a:ext>
            </a:extLst>
          </p:cNvPr>
          <p:cNvSpPr/>
          <p:nvPr/>
        </p:nvSpPr>
        <p:spPr>
          <a:xfrm>
            <a:off x="1602655" y="1105455"/>
            <a:ext cx="1010970" cy="24837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698613"/>
      </p:ext>
    </p:extLst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7A8081-8F58-4D6F-9FFC-B81650F0188F}"/>
              </a:ext>
            </a:extLst>
          </p:cNvPr>
          <p:cNvSpPr/>
          <p:nvPr/>
        </p:nvSpPr>
        <p:spPr>
          <a:xfrm>
            <a:off x="1186095" y="777636"/>
            <a:ext cx="1429884" cy="24429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79D0BF-494C-4F4C-BD48-B9A8F436BE79}"/>
              </a:ext>
            </a:extLst>
          </p:cNvPr>
          <p:cNvSpPr/>
          <p:nvPr/>
        </p:nvSpPr>
        <p:spPr>
          <a:xfrm>
            <a:off x="2745073" y="1925512"/>
            <a:ext cx="3295460" cy="8763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1C9467-3786-45DC-BA64-9394E2BEB51C}"/>
              </a:ext>
            </a:extLst>
          </p:cNvPr>
          <p:cNvSpPr/>
          <p:nvPr/>
        </p:nvSpPr>
        <p:spPr>
          <a:xfrm>
            <a:off x="8210599" y="1653091"/>
            <a:ext cx="933401" cy="20331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6029397"/>
      </p:ext>
    </p:extLst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CE8CB0-73E5-4712-A00E-97573A01E44A}"/>
              </a:ext>
            </a:extLst>
          </p:cNvPr>
          <p:cNvSpPr/>
          <p:nvPr/>
        </p:nvSpPr>
        <p:spPr>
          <a:xfrm>
            <a:off x="1539607" y="1295424"/>
            <a:ext cx="2890536" cy="20788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E071CD-FEF3-46A2-942D-B9793DB3F490}"/>
              </a:ext>
            </a:extLst>
          </p:cNvPr>
          <p:cNvSpPr/>
          <p:nvPr/>
        </p:nvSpPr>
        <p:spPr>
          <a:xfrm>
            <a:off x="4475998" y="1223051"/>
            <a:ext cx="3396866" cy="11945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9CDCB63-87A7-4B75-A14A-171614917623}"/>
              </a:ext>
            </a:extLst>
          </p:cNvPr>
          <p:cNvSpPr/>
          <p:nvPr/>
        </p:nvSpPr>
        <p:spPr>
          <a:xfrm>
            <a:off x="6803117" y="976890"/>
            <a:ext cx="941982" cy="17259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3959656"/>
      </p:ext>
    </p:extLst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D072BD-8DAF-453E-BFA9-D84406BF9B66}"/>
              </a:ext>
            </a:extLst>
          </p:cNvPr>
          <p:cNvSpPr/>
          <p:nvPr/>
        </p:nvSpPr>
        <p:spPr>
          <a:xfrm>
            <a:off x="1418188" y="1188970"/>
            <a:ext cx="3344741" cy="9442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851859"/>
      </p:ext>
    </p:extLst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725A48-6DAD-4E03-BC30-EDE94FB1D781}"/>
              </a:ext>
            </a:extLst>
          </p:cNvPr>
          <p:cNvSpPr/>
          <p:nvPr/>
        </p:nvSpPr>
        <p:spPr>
          <a:xfrm>
            <a:off x="1095246" y="2515761"/>
            <a:ext cx="2591772" cy="22453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30A5FF-02F1-4248-8FBA-C604B9C22B7B}"/>
              </a:ext>
            </a:extLst>
          </p:cNvPr>
          <p:cNvSpPr/>
          <p:nvPr/>
        </p:nvSpPr>
        <p:spPr>
          <a:xfrm>
            <a:off x="4298399" y="1474793"/>
            <a:ext cx="1569756" cy="18828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7CCB2D-A29F-4AF6-B495-0EB815DFB459}"/>
              </a:ext>
            </a:extLst>
          </p:cNvPr>
          <p:cNvSpPr/>
          <p:nvPr/>
        </p:nvSpPr>
        <p:spPr>
          <a:xfrm>
            <a:off x="7195798" y="709099"/>
            <a:ext cx="1948202" cy="7360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2392473"/>
      </p:ext>
    </p:extLst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6BE07B-F4DF-4F77-97E9-5BA128899FAB}"/>
              </a:ext>
            </a:extLst>
          </p:cNvPr>
          <p:cNvSpPr/>
          <p:nvPr/>
        </p:nvSpPr>
        <p:spPr>
          <a:xfrm>
            <a:off x="1357794" y="1505425"/>
            <a:ext cx="1279890" cy="25817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4CCF79B-639A-4663-B6F5-DEE8C8D8338D}"/>
              </a:ext>
            </a:extLst>
          </p:cNvPr>
          <p:cNvSpPr/>
          <p:nvPr/>
        </p:nvSpPr>
        <p:spPr>
          <a:xfrm>
            <a:off x="3484755" y="788929"/>
            <a:ext cx="3195229" cy="13230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0BB4A1-EA73-4D01-A7D9-EBD5A47ED932}"/>
              </a:ext>
            </a:extLst>
          </p:cNvPr>
          <p:cNvSpPr/>
          <p:nvPr/>
        </p:nvSpPr>
        <p:spPr>
          <a:xfrm>
            <a:off x="7382504" y="2138244"/>
            <a:ext cx="1761496" cy="27186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2161650"/>
      </p:ext>
    </p:extLst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D3C9DE-A669-44FA-84AA-0B4DF44FD344}"/>
              </a:ext>
            </a:extLst>
          </p:cNvPr>
          <p:cNvSpPr/>
          <p:nvPr/>
        </p:nvSpPr>
        <p:spPr>
          <a:xfrm>
            <a:off x="1507010" y="2037156"/>
            <a:ext cx="1567354" cy="10486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99668"/>
      </p:ext>
    </p:extLst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5D1DC3-3385-457D-B652-35046F9D332B}"/>
              </a:ext>
            </a:extLst>
          </p:cNvPr>
          <p:cNvSpPr/>
          <p:nvPr/>
        </p:nvSpPr>
        <p:spPr>
          <a:xfrm>
            <a:off x="1239111" y="2139580"/>
            <a:ext cx="2116523" cy="2187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4024257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4037E0-4FA2-4B22-A75A-133D49A21D2B}"/>
              </a:ext>
            </a:extLst>
          </p:cNvPr>
          <p:cNvSpPr/>
          <p:nvPr/>
        </p:nvSpPr>
        <p:spPr>
          <a:xfrm>
            <a:off x="1608793" y="1517509"/>
            <a:ext cx="3180060" cy="19127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6D70200-C3C0-401A-889A-7274760B75A9}"/>
              </a:ext>
            </a:extLst>
          </p:cNvPr>
          <p:cNvSpPr/>
          <p:nvPr/>
        </p:nvSpPr>
        <p:spPr>
          <a:xfrm>
            <a:off x="3624798" y="2670243"/>
            <a:ext cx="2018365" cy="23440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168369"/>
      </p:ext>
    </p:extLst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9340DD-CAF4-4890-B67F-E18FA8074744}"/>
              </a:ext>
            </a:extLst>
          </p:cNvPr>
          <p:cNvSpPr/>
          <p:nvPr/>
        </p:nvSpPr>
        <p:spPr>
          <a:xfrm>
            <a:off x="1806717" y="1852910"/>
            <a:ext cx="1784909" cy="20851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F245C8A-13D7-4983-BA78-9DFEFEFA7C39}"/>
              </a:ext>
            </a:extLst>
          </p:cNvPr>
          <p:cNvSpPr/>
          <p:nvPr/>
        </p:nvSpPr>
        <p:spPr>
          <a:xfrm>
            <a:off x="3258294" y="1440493"/>
            <a:ext cx="1233842" cy="8738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1DF5C8-BD85-4887-B9BB-DA5CBA3A84EA}"/>
              </a:ext>
            </a:extLst>
          </p:cNvPr>
          <p:cNvSpPr/>
          <p:nvPr/>
        </p:nvSpPr>
        <p:spPr>
          <a:xfrm>
            <a:off x="6682147" y="1727889"/>
            <a:ext cx="2054420" cy="10195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618174"/>
      </p:ext>
    </p:extLst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EE718FF-5AC1-468E-B0B6-E74E26670860}"/>
              </a:ext>
            </a:extLst>
          </p:cNvPr>
          <p:cNvSpPr/>
          <p:nvPr/>
        </p:nvSpPr>
        <p:spPr>
          <a:xfrm>
            <a:off x="1124749" y="2266897"/>
            <a:ext cx="1242868" cy="17655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577D52-E378-459A-B829-FDDC39841DD0}"/>
              </a:ext>
            </a:extLst>
          </p:cNvPr>
          <p:cNvSpPr/>
          <p:nvPr/>
        </p:nvSpPr>
        <p:spPr>
          <a:xfrm>
            <a:off x="3989932" y="2577168"/>
            <a:ext cx="3169814" cy="22125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68A0BE-6263-4D5E-B026-B23BBFBB0D64}"/>
              </a:ext>
            </a:extLst>
          </p:cNvPr>
          <p:cNvSpPr/>
          <p:nvPr/>
        </p:nvSpPr>
        <p:spPr>
          <a:xfrm>
            <a:off x="7906878" y="1558933"/>
            <a:ext cx="1237122" cy="253129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1407833"/>
      </p:ext>
    </p:extLst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1D35ED-4AE1-48C5-94E4-93A80FB20EC4}"/>
              </a:ext>
            </a:extLst>
          </p:cNvPr>
          <p:cNvSpPr/>
          <p:nvPr/>
        </p:nvSpPr>
        <p:spPr>
          <a:xfrm>
            <a:off x="1632418" y="1092776"/>
            <a:ext cx="3644423" cy="22330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301364"/>
      </p:ext>
    </p:extLst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8D88882-1921-4CFE-BB53-90DE8FBA986A}"/>
              </a:ext>
            </a:extLst>
          </p:cNvPr>
          <p:cNvSpPr/>
          <p:nvPr/>
        </p:nvSpPr>
        <p:spPr>
          <a:xfrm>
            <a:off x="1662658" y="1312964"/>
            <a:ext cx="2891767" cy="22934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F62A22-5BEC-4023-8858-9CF08D65F6E9}"/>
              </a:ext>
            </a:extLst>
          </p:cNvPr>
          <p:cNvSpPr/>
          <p:nvPr/>
        </p:nvSpPr>
        <p:spPr>
          <a:xfrm>
            <a:off x="3357947" y="1982262"/>
            <a:ext cx="1039597" cy="17703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5224427"/>
      </p:ext>
    </p:extLst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BFD32C-0BB0-4921-934E-3C7CC6520F29}"/>
              </a:ext>
            </a:extLst>
          </p:cNvPr>
          <p:cNvSpPr/>
          <p:nvPr/>
        </p:nvSpPr>
        <p:spPr>
          <a:xfrm>
            <a:off x="1486569" y="1993230"/>
            <a:ext cx="3529554" cy="19233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36FDEB7-AD93-4451-BC6E-8ABEE6F9BA5F}"/>
              </a:ext>
            </a:extLst>
          </p:cNvPr>
          <p:cNvSpPr/>
          <p:nvPr/>
        </p:nvSpPr>
        <p:spPr>
          <a:xfrm>
            <a:off x="3990535" y="765193"/>
            <a:ext cx="1664400" cy="19935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5A2C90-6462-4430-97E5-A6FA9D350DA2}"/>
              </a:ext>
            </a:extLst>
          </p:cNvPr>
          <p:cNvSpPr/>
          <p:nvPr/>
        </p:nvSpPr>
        <p:spPr>
          <a:xfrm>
            <a:off x="8055640" y="2557327"/>
            <a:ext cx="1088360" cy="2019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431339"/>
      </p:ext>
    </p:extLst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F3ADCA-819B-4839-A666-6EF6868FB46D}"/>
              </a:ext>
            </a:extLst>
          </p:cNvPr>
          <p:cNvSpPr/>
          <p:nvPr/>
        </p:nvSpPr>
        <p:spPr>
          <a:xfrm>
            <a:off x="1145225" y="954897"/>
            <a:ext cx="1475670" cy="18544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8E43108-A7BA-4D81-8233-D11ED0CDE995}"/>
              </a:ext>
            </a:extLst>
          </p:cNvPr>
          <p:cNvSpPr/>
          <p:nvPr/>
        </p:nvSpPr>
        <p:spPr>
          <a:xfrm>
            <a:off x="4223638" y="1884405"/>
            <a:ext cx="3173333" cy="118257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68496F-7D59-4BB0-943D-BDC6F2A03CD3}"/>
              </a:ext>
            </a:extLst>
          </p:cNvPr>
          <p:cNvSpPr/>
          <p:nvPr/>
        </p:nvSpPr>
        <p:spPr>
          <a:xfrm>
            <a:off x="7893117" y="1063721"/>
            <a:ext cx="1250883" cy="25872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761024"/>
      </p:ext>
    </p:extLst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46BAEF-7AB9-4229-ACDB-C83415DC6880}"/>
              </a:ext>
            </a:extLst>
          </p:cNvPr>
          <p:cNvSpPr/>
          <p:nvPr/>
        </p:nvSpPr>
        <p:spPr>
          <a:xfrm>
            <a:off x="1095903" y="2441889"/>
            <a:ext cx="2216777" cy="9119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1233B2-CE11-4D60-8756-9974EC886598}"/>
              </a:ext>
            </a:extLst>
          </p:cNvPr>
          <p:cNvSpPr/>
          <p:nvPr/>
        </p:nvSpPr>
        <p:spPr>
          <a:xfrm>
            <a:off x="4320147" y="1189920"/>
            <a:ext cx="3543382" cy="9791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217776"/>
      </p:ext>
    </p:extLst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800FED-FFE1-4FDF-B16E-513B8B820444}"/>
              </a:ext>
            </a:extLst>
          </p:cNvPr>
          <p:cNvSpPr/>
          <p:nvPr/>
        </p:nvSpPr>
        <p:spPr>
          <a:xfrm>
            <a:off x="1411532" y="1112211"/>
            <a:ext cx="1064837" cy="12718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4C70E0-C0B0-4498-8C75-E72A21718CC2}"/>
              </a:ext>
            </a:extLst>
          </p:cNvPr>
          <p:cNvSpPr/>
          <p:nvPr/>
        </p:nvSpPr>
        <p:spPr>
          <a:xfrm>
            <a:off x="4415347" y="2156602"/>
            <a:ext cx="1159017" cy="202641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9A7DDD-B2D6-4E1C-8DA2-D043097D4148}"/>
              </a:ext>
            </a:extLst>
          </p:cNvPr>
          <p:cNvSpPr/>
          <p:nvPr/>
        </p:nvSpPr>
        <p:spPr>
          <a:xfrm>
            <a:off x="7222099" y="2150645"/>
            <a:ext cx="1921901" cy="8524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674807"/>
      </p:ext>
    </p:extLst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2AB02A-C583-4C33-8DDE-47AB81644B4B}"/>
              </a:ext>
            </a:extLst>
          </p:cNvPr>
          <p:cNvSpPr/>
          <p:nvPr/>
        </p:nvSpPr>
        <p:spPr>
          <a:xfrm>
            <a:off x="1288317" y="1633500"/>
            <a:ext cx="2903778" cy="157313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0002205"/>
      </p:ext>
    </p:extLst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8ADBBC-75E4-43C4-A5C2-5A6C0773665C}"/>
              </a:ext>
            </a:extLst>
          </p:cNvPr>
          <p:cNvSpPr/>
          <p:nvPr/>
        </p:nvSpPr>
        <p:spPr>
          <a:xfrm>
            <a:off x="1517282" y="994023"/>
            <a:ext cx="2171571" cy="15325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20E1FE-B0E8-423B-8EA9-634122328E85}"/>
              </a:ext>
            </a:extLst>
          </p:cNvPr>
          <p:cNvSpPr/>
          <p:nvPr/>
        </p:nvSpPr>
        <p:spPr>
          <a:xfrm>
            <a:off x="4426010" y="2020377"/>
            <a:ext cx="3212539" cy="19854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21436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8427EB-CBFA-4CF8-B576-3AB74C8D1D66}"/>
              </a:ext>
            </a:extLst>
          </p:cNvPr>
          <p:cNvSpPr/>
          <p:nvPr/>
        </p:nvSpPr>
        <p:spPr>
          <a:xfrm>
            <a:off x="1422474" y="1422709"/>
            <a:ext cx="1976298" cy="6964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A945C2B-3FBD-4711-B453-D29372EC6894}"/>
              </a:ext>
            </a:extLst>
          </p:cNvPr>
          <p:cNvSpPr/>
          <p:nvPr/>
        </p:nvSpPr>
        <p:spPr>
          <a:xfrm>
            <a:off x="2751141" y="2653114"/>
            <a:ext cx="3573063" cy="24192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109AE3-8303-4C02-AD8B-E61D1E256BCC}"/>
              </a:ext>
            </a:extLst>
          </p:cNvPr>
          <p:cNvSpPr/>
          <p:nvPr/>
        </p:nvSpPr>
        <p:spPr>
          <a:xfrm>
            <a:off x="7795852" y="2285284"/>
            <a:ext cx="1348148" cy="20672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8058263"/>
      </p:ext>
    </p:extLst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1C9A45-4129-4BDE-B182-A1D5E7078EF6}"/>
              </a:ext>
            </a:extLst>
          </p:cNvPr>
          <p:cNvSpPr/>
          <p:nvPr/>
        </p:nvSpPr>
        <p:spPr>
          <a:xfrm>
            <a:off x="1437853" y="2060098"/>
            <a:ext cx="3398623" cy="18891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8316782"/>
      </p:ext>
    </p:extLst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DFFF1A-517C-4E98-B134-01F25DF5B0DF}"/>
              </a:ext>
            </a:extLst>
          </p:cNvPr>
          <p:cNvSpPr/>
          <p:nvPr/>
        </p:nvSpPr>
        <p:spPr>
          <a:xfrm>
            <a:off x="1374576" y="1777190"/>
            <a:ext cx="1281296" cy="1549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57F44-64D7-4A93-83AD-EBFF72FA4E53}"/>
              </a:ext>
            </a:extLst>
          </p:cNvPr>
          <p:cNvSpPr/>
          <p:nvPr/>
        </p:nvSpPr>
        <p:spPr>
          <a:xfrm>
            <a:off x="3948945" y="1413509"/>
            <a:ext cx="1161427" cy="26892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3757230"/>
      </p:ext>
    </p:extLst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A2AE86-92D8-4477-A886-13E2B32104B5}"/>
              </a:ext>
            </a:extLst>
          </p:cNvPr>
          <p:cNvSpPr/>
          <p:nvPr/>
        </p:nvSpPr>
        <p:spPr>
          <a:xfrm>
            <a:off x="1115228" y="1508524"/>
            <a:ext cx="2472661" cy="7407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343615"/>
      </p:ext>
    </p:extLst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E556B8-52AD-4DFA-9487-E3618C76861A}"/>
              </a:ext>
            </a:extLst>
          </p:cNvPr>
          <p:cNvSpPr/>
          <p:nvPr/>
        </p:nvSpPr>
        <p:spPr>
          <a:xfrm>
            <a:off x="994609" y="1614673"/>
            <a:ext cx="1881596" cy="1786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01BA61-66AD-426C-9031-9EB412C8D495}"/>
              </a:ext>
            </a:extLst>
          </p:cNvPr>
          <p:cNvSpPr/>
          <p:nvPr/>
        </p:nvSpPr>
        <p:spPr>
          <a:xfrm>
            <a:off x="4062309" y="2549060"/>
            <a:ext cx="3346806" cy="12503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5FDDC35-9665-43B5-83FD-64CA1F2E7A0E}"/>
              </a:ext>
            </a:extLst>
          </p:cNvPr>
          <p:cNvSpPr/>
          <p:nvPr/>
        </p:nvSpPr>
        <p:spPr>
          <a:xfrm>
            <a:off x="6914358" y="1052558"/>
            <a:ext cx="2229642" cy="17753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504115"/>
      </p:ext>
    </p:extLst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A42971-7348-486F-B5B6-566E6200F13C}"/>
              </a:ext>
            </a:extLst>
          </p:cNvPr>
          <p:cNvSpPr/>
          <p:nvPr/>
        </p:nvSpPr>
        <p:spPr>
          <a:xfrm>
            <a:off x="1689306" y="1943443"/>
            <a:ext cx="1489550" cy="21856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EE82BB-31D8-41C9-9EF3-4595E1FFAE66}"/>
              </a:ext>
            </a:extLst>
          </p:cNvPr>
          <p:cNvSpPr/>
          <p:nvPr/>
        </p:nvSpPr>
        <p:spPr>
          <a:xfrm>
            <a:off x="3063134" y="994825"/>
            <a:ext cx="914681" cy="23012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445DC4-BDDF-408B-AA30-D27219870C88}"/>
              </a:ext>
            </a:extLst>
          </p:cNvPr>
          <p:cNvSpPr/>
          <p:nvPr/>
        </p:nvSpPr>
        <p:spPr>
          <a:xfrm>
            <a:off x="7537829" y="1436879"/>
            <a:ext cx="1606171" cy="14632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3683700"/>
      </p:ext>
    </p:extLst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501C3D-0C31-4A24-9708-5CC24BF1783B}"/>
              </a:ext>
            </a:extLst>
          </p:cNvPr>
          <p:cNvSpPr/>
          <p:nvPr/>
        </p:nvSpPr>
        <p:spPr>
          <a:xfrm>
            <a:off x="1675886" y="1945146"/>
            <a:ext cx="2956063" cy="25672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6C8299C-7937-443D-A167-DB1006074949}"/>
              </a:ext>
            </a:extLst>
          </p:cNvPr>
          <p:cNvSpPr/>
          <p:nvPr/>
        </p:nvSpPr>
        <p:spPr>
          <a:xfrm>
            <a:off x="3504683" y="2441449"/>
            <a:ext cx="1183556" cy="22401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8FF127-0EE4-4B12-B538-10676F9BFBEF}"/>
              </a:ext>
            </a:extLst>
          </p:cNvPr>
          <p:cNvSpPr/>
          <p:nvPr/>
        </p:nvSpPr>
        <p:spPr>
          <a:xfrm>
            <a:off x="7544605" y="1895034"/>
            <a:ext cx="1505129" cy="26927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6299592"/>
      </p:ext>
    </p:extLst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C3351F-966F-48EF-A42A-EB960D3BB299}"/>
              </a:ext>
            </a:extLst>
          </p:cNvPr>
          <p:cNvSpPr/>
          <p:nvPr/>
        </p:nvSpPr>
        <p:spPr>
          <a:xfrm>
            <a:off x="1569837" y="2518182"/>
            <a:ext cx="3560458" cy="204061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582028"/>
      </p:ext>
    </p:extLst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CDFB0EA-9910-4ACC-B1A8-768CFE627A5B}"/>
              </a:ext>
            </a:extLst>
          </p:cNvPr>
          <p:cNvSpPr/>
          <p:nvPr/>
        </p:nvSpPr>
        <p:spPr>
          <a:xfrm>
            <a:off x="1648942" y="1719115"/>
            <a:ext cx="1440346" cy="14772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C7F6B4-9A8E-456D-B77C-137484CD1624}"/>
              </a:ext>
            </a:extLst>
          </p:cNvPr>
          <p:cNvSpPr/>
          <p:nvPr/>
        </p:nvSpPr>
        <p:spPr>
          <a:xfrm>
            <a:off x="3897944" y="984989"/>
            <a:ext cx="2168434" cy="23570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88817E9-AC72-4A96-AEA2-0DBDD292713D}"/>
              </a:ext>
            </a:extLst>
          </p:cNvPr>
          <p:cNvSpPr/>
          <p:nvPr/>
        </p:nvSpPr>
        <p:spPr>
          <a:xfrm>
            <a:off x="6946691" y="1917027"/>
            <a:ext cx="2197309" cy="25440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793221"/>
      </p:ext>
    </p:extLst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0783D-4344-4619-BBE4-9D078C4968D1}"/>
              </a:ext>
            </a:extLst>
          </p:cNvPr>
          <p:cNvSpPr/>
          <p:nvPr/>
        </p:nvSpPr>
        <p:spPr>
          <a:xfrm>
            <a:off x="1700467" y="1947792"/>
            <a:ext cx="968023" cy="26939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23CBC52-6F5E-4556-89D0-45563EF5E710}"/>
              </a:ext>
            </a:extLst>
          </p:cNvPr>
          <p:cNvSpPr/>
          <p:nvPr/>
        </p:nvSpPr>
        <p:spPr>
          <a:xfrm>
            <a:off x="2765043" y="2344699"/>
            <a:ext cx="958865" cy="8218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601A203-7CED-48C7-BF98-4D5C1A10B82A}"/>
              </a:ext>
            </a:extLst>
          </p:cNvPr>
          <p:cNvSpPr/>
          <p:nvPr/>
        </p:nvSpPr>
        <p:spPr>
          <a:xfrm>
            <a:off x="6809113" y="1664729"/>
            <a:ext cx="2334887" cy="1884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34267"/>
      </p:ext>
    </p:extLst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1CE094-07D1-437B-953F-255331BEC434}"/>
              </a:ext>
            </a:extLst>
          </p:cNvPr>
          <p:cNvSpPr/>
          <p:nvPr/>
        </p:nvSpPr>
        <p:spPr>
          <a:xfrm>
            <a:off x="1662629" y="1604309"/>
            <a:ext cx="1823512" cy="15210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EACB1A-3BBE-4062-8F80-D42E5B2BE673}"/>
              </a:ext>
            </a:extLst>
          </p:cNvPr>
          <p:cNvSpPr/>
          <p:nvPr/>
        </p:nvSpPr>
        <p:spPr>
          <a:xfrm>
            <a:off x="3667716" y="2556763"/>
            <a:ext cx="2068309" cy="14605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3977898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63530A-DF35-4802-9AB3-E3A8D18C8574}"/>
              </a:ext>
            </a:extLst>
          </p:cNvPr>
          <p:cNvSpPr/>
          <p:nvPr/>
        </p:nvSpPr>
        <p:spPr>
          <a:xfrm>
            <a:off x="1529381" y="2605940"/>
            <a:ext cx="2876835" cy="18260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9685D4-2FDF-4931-B2D2-31A646F7D14A}"/>
              </a:ext>
            </a:extLst>
          </p:cNvPr>
          <p:cNvSpPr/>
          <p:nvPr/>
        </p:nvSpPr>
        <p:spPr>
          <a:xfrm>
            <a:off x="3544902" y="1200999"/>
            <a:ext cx="1660417" cy="16411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F82C34F-D3D5-4D27-89BB-973385C0241F}"/>
              </a:ext>
            </a:extLst>
          </p:cNvPr>
          <p:cNvSpPr/>
          <p:nvPr/>
        </p:nvSpPr>
        <p:spPr>
          <a:xfrm>
            <a:off x="7353625" y="794716"/>
            <a:ext cx="1503324" cy="18455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952693"/>
      </p:ext>
    </p:extLst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808693-54A0-4C35-899A-D185C4E2B27E}"/>
              </a:ext>
            </a:extLst>
          </p:cNvPr>
          <p:cNvSpPr/>
          <p:nvPr/>
        </p:nvSpPr>
        <p:spPr>
          <a:xfrm>
            <a:off x="1266107" y="2070168"/>
            <a:ext cx="3072591" cy="11897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A2DFA-0304-4D23-9C27-3111C95C582D}"/>
              </a:ext>
            </a:extLst>
          </p:cNvPr>
          <p:cNvSpPr/>
          <p:nvPr/>
        </p:nvSpPr>
        <p:spPr>
          <a:xfrm>
            <a:off x="3528032" y="1481784"/>
            <a:ext cx="3204809" cy="11128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16355"/>
      </p:ext>
    </p:extLst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227B72-C5C5-437B-A6B7-1A68DE428E38}"/>
              </a:ext>
            </a:extLst>
          </p:cNvPr>
          <p:cNvSpPr/>
          <p:nvPr/>
        </p:nvSpPr>
        <p:spPr>
          <a:xfrm>
            <a:off x="1537641" y="963394"/>
            <a:ext cx="3022369" cy="20997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735680"/>
      </p:ext>
    </p:extLst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0D4F47-3E2F-424D-BB65-8E2666911C85}"/>
              </a:ext>
            </a:extLst>
          </p:cNvPr>
          <p:cNvSpPr/>
          <p:nvPr/>
        </p:nvSpPr>
        <p:spPr>
          <a:xfrm>
            <a:off x="1448965" y="800386"/>
            <a:ext cx="2529803" cy="102347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1552589"/>
      </p:ext>
    </p:extLst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A7C15C-B0D0-455F-A812-2D43C6EA0A33}"/>
              </a:ext>
            </a:extLst>
          </p:cNvPr>
          <p:cNvSpPr/>
          <p:nvPr/>
        </p:nvSpPr>
        <p:spPr>
          <a:xfrm>
            <a:off x="1290247" y="1266836"/>
            <a:ext cx="2529924" cy="15564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F2D77-7069-4501-8050-E85CBEE265C8}"/>
              </a:ext>
            </a:extLst>
          </p:cNvPr>
          <p:cNvSpPr/>
          <p:nvPr/>
        </p:nvSpPr>
        <p:spPr>
          <a:xfrm>
            <a:off x="4147328" y="1218541"/>
            <a:ext cx="1582674" cy="17474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2156308"/>
      </p:ext>
    </p:extLst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9E836C-114A-44E9-B0D9-25708690A02F}"/>
              </a:ext>
            </a:extLst>
          </p:cNvPr>
          <p:cNvSpPr/>
          <p:nvPr/>
        </p:nvSpPr>
        <p:spPr>
          <a:xfrm>
            <a:off x="1759531" y="1586271"/>
            <a:ext cx="1984849" cy="1333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68879"/>
      </p:ext>
    </p:extLst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1681A8-C4F3-4316-9CCD-1D7F8366F408}"/>
              </a:ext>
            </a:extLst>
          </p:cNvPr>
          <p:cNvSpPr/>
          <p:nvPr/>
        </p:nvSpPr>
        <p:spPr>
          <a:xfrm>
            <a:off x="1228205" y="2323685"/>
            <a:ext cx="1432214" cy="25079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893C41-CC2D-4620-95F8-3719CF711FB6}"/>
              </a:ext>
            </a:extLst>
          </p:cNvPr>
          <p:cNvSpPr/>
          <p:nvPr/>
        </p:nvSpPr>
        <p:spPr>
          <a:xfrm>
            <a:off x="3620271" y="2428690"/>
            <a:ext cx="1584627" cy="16263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302452"/>
      </p:ext>
    </p:extLst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2F4C1A-E401-461A-8119-DA0C979376E5}"/>
              </a:ext>
            </a:extLst>
          </p:cNvPr>
          <p:cNvSpPr/>
          <p:nvPr/>
        </p:nvSpPr>
        <p:spPr>
          <a:xfrm>
            <a:off x="1665806" y="1210507"/>
            <a:ext cx="1679832" cy="26136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8655646"/>
      </p:ext>
    </p:extLst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BEE6E0-86CF-4184-B9D2-20832F56353F}"/>
              </a:ext>
            </a:extLst>
          </p:cNvPr>
          <p:cNvSpPr/>
          <p:nvPr/>
        </p:nvSpPr>
        <p:spPr>
          <a:xfrm>
            <a:off x="1673799" y="2695314"/>
            <a:ext cx="2661045" cy="26348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2C49F3-CC68-4B8D-AC8B-AA3DC64296CA}"/>
              </a:ext>
            </a:extLst>
          </p:cNvPr>
          <p:cNvSpPr/>
          <p:nvPr/>
        </p:nvSpPr>
        <p:spPr>
          <a:xfrm>
            <a:off x="2918410" y="994780"/>
            <a:ext cx="3289577" cy="21210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494010"/>
      </p:ext>
    </p:extLst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1768C0-DBE3-4436-A9D8-84A7939B6791}"/>
              </a:ext>
            </a:extLst>
          </p:cNvPr>
          <p:cNvSpPr/>
          <p:nvPr/>
        </p:nvSpPr>
        <p:spPr>
          <a:xfrm>
            <a:off x="1140385" y="1620853"/>
            <a:ext cx="3001595" cy="9110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44E119-5807-4FC2-AA59-9D1208389025}"/>
              </a:ext>
            </a:extLst>
          </p:cNvPr>
          <p:cNvSpPr/>
          <p:nvPr/>
        </p:nvSpPr>
        <p:spPr>
          <a:xfrm>
            <a:off x="4337792" y="2016387"/>
            <a:ext cx="2457268" cy="17941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4914245"/>
      </p:ext>
    </p:extLst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9AFB99-FE93-4FA7-9352-44A7B49F0BFA}"/>
              </a:ext>
            </a:extLst>
          </p:cNvPr>
          <p:cNvSpPr/>
          <p:nvPr/>
        </p:nvSpPr>
        <p:spPr>
          <a:xfrm>
            <a:off x="1307774" y="934367"/>
            <a:ext cx="2378584" cy="19029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143E4-DC79-4FB4-8C51-5438044801E7}"/>
              </a:ext>
            </a:extLst>
          </p:cNvPr>
          <p:cNvSpPr/>
          <p:nvPr/>
        </p:nvSpPr>
        <p:spPr>
          <a:xfrm>
            <a:off x="3570169" y="1727606"/>
            <a:ext cx="1050238" cy="26842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2AC7374-A5CE-4485-9ACA-6EE3CDC826CC}"/>
              </a:ext>
            </a:extLst>
          </p:cNvPr>
          <p:cNvSpPr/>
          <p:nvPr/>
        </p:nvSpPr>
        <p:spPr>
          <a:xfrm>
            <a:off x="6754113" y="2587004"/>
            <a:ext cx="2389887" cy="145734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731601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4F0CFCA-ED0E-4625-B61D-F5E30A8192A5}"/>
              </a:ext>
            </a:extLst>
          </p:cNvPr>
          <p:cNvSpPr/>
          <p:nvPr/>
        </p:nvSpPr>
        <p:spPr>
          <a:xfrm>
            <a:off x="1006245" y="1195814"/>
            <a:ext cx="1706627" cy="12843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9C308C-D4D7-42FB-9221-F87E7DDE0301}"/>
              </a:ext>
            </a:extLst>
          </p:cNvPr>
          <p:cNvSpPr/>
          <p:nvPr/>
        </p:nvSpPr>
        <p:spPr>
          <a:xfrm>
            <a:off x="3400922" y="2667341"/>
            <a:ext cx="2026606" cy="18272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1D0602-6D4A-4D77-BFE2-16F6650E0D1E}"/>
              </a:ext>
            </a:extLst>
          </p:cNvPr>
          <p:cNvSpPr/>
          <p:nvPr/>
        </p:nvSpPr>
        <p:spPr>
          <a:xfrm>
            <a:off x="8064418" y="1964825"/>
            <a:ext cx="1079582" cy="21701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0007230"/>
      </p:ext>
    </p:extLst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2D7AB4-7342-4057-827B-4FDED5099359}"/>
              </a:ext>
            </a:extLst>
          </p:cNvPr>
          <p:cNvSpPr/>
          <p:nvPr/>
        </p:nvSpPr>
        <p:spPr>
          <a:xfrm>
            <a:off x="1062994" y="690943"/>
            <a:ext cx="2040131" cy="19916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4CCA36-804B-4BC7-891C-2CB43E497753}"/>
              </a:ext>
            </a:extLst>
          </p:cNvPr>
          <p:cNvSpPr/>
          <p:nvPr/>
        </p:nvSpPr>
        <p:spPr>
          <a:xfrm>
            <a:off x="2767966" y="2165265"/>
            <a:ext cx="2669655" cy="20401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AC57666-6F69-45D8-A052-2B25A3FD39BD}"/>
              </a:ext>
            </a:extLst>
          </p:cNvPr>
          <p:cNvSpPr/>
          <p:nvPr/>
        </p:nvSpPr>
        <p:spPr>
          <a:xfrm>
            <a:off x="6576292" y="903859"/>
            <a:ext cx="2567708" cy="12342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0707252"/>
      </p:ext>
    </p:extLst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F3C2CA2-A537-4C69-8A4D-E96858540630}"/>
              </a:ext>
            </a:extLst>
          </p:cNvPr>
          <p:cNvSpPr/>
          <p:nvPr/>
        </p:nvSpPr>
        <p:spPr>
          <a:xfrm>
            <a:off x="1400037" y="838569"/>
            <a:ext cx="2627929" cy="254603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1824D5-F7A8-4020-BDF5-5A24097379C7}"/>
              </a:ext>
            </a:extLst>
          </p:cNvPr>
          <p:cNvSpPr/>
          <p:nvPr/>
        </p:nvSpPr>
        <p:spPr>
          <a:xfrm>
            <a:off x="3367354" y="2032018"/>
            <a:ext cx="3580763" cy="16124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C524D49-827A-4042-A0C6-61BDBBA5211C}"/>
              </a:ext>
            </a:extLst>
          </p:cNvPr>
          <p:cNvSpPr/>
          <p:nvPr/>
        </p:nvSpPr>
        <p:spPr>
          <a:xfrm>
            <a:off x="7625292" y="2577687"/>
            <a:ext cx="1062086" cy="27379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501743"/>
      </p:ext>
    </p:extLst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DDA5C2-8867-494B-8DE7-C6BE002DFB54}"/>
              </a:ext>
            </a:extLst>
          </p:cNvPr>
          <p:cNvSpPr/>
          <p:nvPr/>
        </p:nvSpPr>
        <p:spPr>
          <a:xfrm>
            <a:off x="1370393" y="751008"/>
            <a:ext cx="2550916" cy="26910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6028565"/>
      </p:ext>
    </p:extLst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CC8186-F976-49C8-B0EC-EEE0303950DF}"/>
              </a:ext>
            </a:extLst>
          </p:cNvPr>
          <p:cNvSpPr/>
          <p:nvPr/>
        </p:nvSpPr>
        <p:spPr>
          <a:xfrm>
            <a:off x="1618651" y="2430759"/>
            <a:ext cx="2927485" cy="7038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61EF7A-47AE-4997-A639-E1FC2E8D714C}"/>
              </a:ext>
            </a:extLst>
          </p:cNvPr>
          <p:cNvSpPr/>
          <p:nvPr/>
        </p:nvSpPr>
        <p:spPr>
          <a:xfrm>
            <a:off x="3048612" y="2138173"/>
            <a:ext cx="2900258" cy="7554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262992"/>
      </p:ext>
    </p:extLst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2D61D5-63F7-4BE0-923B-ACEF483183FB}"/>
              </a:ext>
            </a:extLst>
          </p:cNvPr>
          <p:cNvSpPr/>
          <p:nvPr/>
        </p:nvSpPr>
        <p:spPr>
          <a:xfrm>
            <a:off x="1505763" y="2223146"/>
            <a:ext cx="2024051" cy="8963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DFAD05-E127-465F-9208-B239024AF566}"/>
              </a:ext>
            </a:extLst>
          </p:cNvPr>
          <p:cNvSpPr/>
          <p:nvPr/>
        </p:nvSpPr>
        <p:spPr>
          <a:xfrm>
            <a:off x="3914684" y="1645205"/>
            <a:ext cx="2240081" cy="10196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829241"/>
      </p:ext>
    </p:extLst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7093B6-067C-4312-86FB-622BA03C2B90}"/>
              </a:ext>
            </a:extLst>
          </p:cNvPr>
          <p:cNvSpPr/>
          <p:nvPr/>
        </p:nvSpPr>
        <p:spPr>
          <a:xfrm>
            <a:off x="1047385" y="2620621"/>
            <a:ext cx="1826792" cy="17302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118086"/>
      </p:ext>
    </p:extLst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9D85A9-4EC6-46EF-85A0-6FDD4C5446C3}"/>
              </a:ext>
            </a:extLst>
          </p:cNvPr>
          <p:cNvSpPr/>
          <p:nvPr/>
        </p:nvSpPr>
        <p:spPr>
          <a:xfrm>
            <a:off x="1816486" y="1548167"/>
            <a:ext cx="1827335" cy="1431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D076E4-4B08-4438-8AA6-3B6E271A93E5}"/>
              </a:ext>
            </a:extLst>
          </p:cNvPr>
          <p:cNvSpPr/>
          <p:nvPr/>
        </p:nvSpPr>
        <p:spPr>
          <a:xfrm>
            <a:off x="3099835" y="2540534"/>
            <a:ext cx="1699895" cy="19371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635498"/>
      </p:ext>
    </p:extLst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4513F5-217A-40CA-BBF0-7A08C204E0C5}"/>
              </a:ext>
            </a:extLst>
          </p:cNvPr>
          <p:cNvSpPr/>
          <p:nvPr/>
        </p:nvSpPr>
        <p:spPr>
          <a:xfrm>
            <a:off x="1607564" y="1948008"/>
            <a:ext cx="2850176" cy="14295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1646C4D-EB8C-4416-9F66-7676B38B8BCD}"/>
              </a:ext>
            </a:extLst>
          </p:cNvPr>
          <p:cNvSpPr/>
          <p:nvPr/>
        </p:nvSpPr>
        <p:spPr>
          <a:xfrm>
            <a:off x="2825791" y="2594840"/>
            <a:ext cx="1660229" cy="11001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3260108"/>
      </p:ext>
    </p:extLst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8B30C76-0344-49F7-AAAB-0D97573076EB}"/>
              </a:ext>
            </a:extLst>
          </p:cNvPr>
          <p:cNvSpPr/>
          <p:nvPr/>
        </p:nvSpPr>
        <p:spPr>
          <a:xfrm>
            <a:off x="1400878" y="2657536"/>
            <a:ext cx="2628190" cy="26462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E8C0894-679E-4B5A-9EAB-8BDA24175126}"/>
              </a:ext>
            </a:extLst>
          </p:cNvPr>
          <p:cNvSpPr/>
          <p:nvPr/>
        </p:nvSpPr>
        <p:spPr>
          <a:xfrm>
            <a:off x="4183540" y="2689911"/>
            <a:ext cx="2094123" cy="847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F9C27A-892E-488E-A22C-D6DDECC2367C}"/>
              </a:ext>
            </a:extLst>
          </p:cNvPr>
          <p:cNvSpPr/>
          <p:nvPr/>
        </p:nvSpPr>
        <p:spPr>
          <a:xfrm>
            <a:off x="7641642" y="1678091"/>
            <a:ext cx="1502358" cy="73170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4112339"/>
      </p:ext>
    </p:extLst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5B2CD00-5F35-4C0F-87F7-54471E88B613}"/>
              </a:ext>
            </a:extLst>
          </p:cNvPr>
          <p:cNvSpPr/>
          <p:nvPr/>
        </p:nvSpPr>
        <p:spPr>
          <a:xfrm>
            <a:off x="1450520" y="994370"/>
            <a:ext cx="3292319" cy="19191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B02EA4-D071-4802-9289-822732C73F26}"/>
              </a:ext>
            </a:extLst>
          </p:cNvPr>
          <p:cNvSpPr/>
          <p:nvPr/>
        </p:nvSpPr>
        <p:spPr>
          <a:xfrm>
            <a:off x="3337237" y="1969834"/>
            <a:ext cx="2590221" cy="868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F8680E-9113-45CC-91C7-05B579A29229}"/>
              </a:ext>
            </a:extLst>
          </p:cNvPr>
          <p:cNvSpPr/>
          <p:nvPr/>
        </p:nvSpPr>
        <p:spPr>
          <a:xfrm>
            <a:off x="7957193" y="1258537"/>
            <a:ext cx="1186807" cy="20428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9188287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B6B193-BE14-4599-AE7F-B63BCAB76DBE}"/>
              </a:ext>
            </a:extLst>
          </p:cNvPr>
          <p:cNvSpPr/>
          <p:nvPr/>
        </p:nvSpPr>
        <p:spPr>
          <a:xfrm>
            <a:off x="1762817" y="2606699"/>
            <a:ext cx="2588348" cy="17981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B9A50F-00C9-4E6A-9375-9F4494746E56}"/>
              </a:ext>
            </a:extLst>
          </p:cNvPr>
          <p:cNvSpPr/>
          <p:nvPr/>
        </p:nvSpPr>
        <p:spPr>
          <a:xfrm>
            <a:off x="3516159" y="1741120"/>
            <a:ext cx="1278463" cy="14064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D078F82-7A6B-4017-9B05-932E34A6C9AA}"/>
              </a:ext>
            </a:extLst>
          </p:cNvPr>
          <p:cNvSpPr/>
          <p:nvPr/>
        </p:nvSpPr>
        <p:spPr>
          <a:xfrm>
            <a:off x="7620581" y="1492014"/>
            <a:ext cx="1523419" cy="12219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5725227"/>
      </p:ext>
    </p:extLst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A5CBF4-44D4-4213-B388-DF770042FC78}"/>
              </a:ext>
            </a:extLst>
          </p:cNvPr>
          <p:cNvSpPr/>
          <p:nvPr/>
        </p:nvSpPr>
        <p:spPr>
          <a:xfrm>
            <a:off x="1796448" y="2573070"/>
            <a:ext cx="1765715" cy="23208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124223"/>
      </p:ext>
    </p:extLst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277B40-A531-4A3C-B442-49F7ED48D5AE}"/>
              </a:ext>
            </a:extLst>
          </p:cNvPr>
          <p:cNvSpPr/>
          <p:nvPr/>
        </p:nvSpPr>
        <p:spPr>
          <a:xfrm>
            <a:off x="943392" y="2554757"/>
            <a:ext cx="1670142" cy="196955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83502C-C5FB-4326-B582-14E06EC1378C}"/>
              </a:ext>
            </a:extLst>
          </p:cNvPr>
          <p:cNvSpPr/>
          <p:nvPr/>
        </p:nvSpPr>
        <p:spPr>
          <a:xfrm>
            <a:off x="4009935" y="2337011"/>
            <a:ext cx="2454223" cy="7879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7F4340-3BBB-4EB0-96BA-A6835C236E83}"/>
              </a:ext>
            </a:extLst>
          </p:cNvPr>
          <p:cNvSpPr/>
          <p:nvPr/>
        </p:nvSpPr>
        <p:spPr>
          <a:xfrm>
            <a:off x="6465714" y="2507788"/>
            <a:ext cx="2678286" cy="1470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992236"/>
      </p:ext>
    </p:extLst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3B85D47-0FE1-4AC1-B22A-DCB00DF29087}"/>
              </a:ext>
            </a:extLst>
          </p:cNvPr>
          <p:cNvSpPr/>
          <p:nvPr/>
        </p:nvSpPr>
        <p:spPr>
          <a:xfrm>
            <a:off x="923507" y="1936370"/>
            <a:ext cx="3257389" cy="106354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49D8FFD-83AB-4039-98FF-AEC1E61097F7}"/>
              </a:ext>
            </a:extLst>
          </p:cNvPr>
          <p:cNvSpPr/>
          <p:nvPr/>
        </p:nvSpPr>
        <p:spPr>
          <a:xfrm>
            <a:off x="3075729" y="983921"/>
            <a:ext cx="2711481" cy="26084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1D8E37-FA75-47AA-8648-CD7CDFC31FE5}"/>
              </a:ext>
            </a:extLst>
          </p:cNvPr>
          <p:cNvSpPr/>
          <p:nvPr/>
        </p:nvSpPr>
        <p:spPr>
          <a:xfrm>
            <a:off x="6816729" y="1073595"/>
            <a:ext cx="2327271" cy="9886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687760"/>
      </p:ext>
    </p:extLst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BE138B-86AB-4621-9ADE-D17833A2CF04}"/>
              </a:ext>
            </a:extLst>
          </p:cNvPr>
          <p:cNvSpPr/>
          <p:nvPr/>
        </p:nvSpPr>
        <p:spPr>
          <a:xfrm>
            <a:off x="1268560" y="839395"/>
            <a:ext cx="1070431" cy="16100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8405316"/>
      </p:ext>
    </p:extLst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107AC2-40BE-4036-B850-272EAE9E2EC7}"/>
              </a:ext>
            </a:extLst>
          </p:cNvPr>
          <p:cNvSpPr/>
          <p:nvPr/>
        </p:nvSpPr>
        <p:spPr>
          <a:xfrm>
            <a:off x="1724934" y="2274336"/>
            <a:ext cx="1122613" cy="113265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5463764"/>
      </p:ext>
    </p:extLst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4E7ED-ECBC-455B-B21F-BF129EFC17D7}"/>
              </a:ext>
            </a:extLst>
          </p:cNvPr>
          <p:cNvSpPr/>
          <p:nvPr/>
        </p:nvSpPr>
        <p:spPr>
          <a:xfrm>
            <a:off x="972425" y="1919270"/>
            <a:ext cx="3453590" cy="9290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6FA922F-F7A5-4ADD-95C0-3092C4E6635F}"/>
              </a:ext>
            </a:extLst>
          </p:cNvPr>
          <p:cNvSpPr/>
          <p:nvPr/>
        </p:nvSpPr>
        <p:spPr>
          <a:xfrm>
            <a:off x="3226479" y="1013186"/>
            <a:ext cx="3552250" cy="15359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EAF84E0-AE4B-40B5-9C88-D47582F171C2}"/>
              </a:ext>
            </a:extLst>
          </p:cNvPr>
          <p:cNvSpPr/>
          <p:nvPr/>
        </p:nvSpPr>
        <p:spPr>
          <a:xfrm>
            <a:off x="7689992" y="1343390"/>
            <a:ext cx="1454008" cy="16282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9135026"/>
      </p:ext>
    </p:extLst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FE1124-DF32-4B30-8531-FA84655B9CDB}"/>
              </a:ext>
            </a:extLst>
          </p:cNvPr>
          <p:cNvSpPr/>
          <p:nvPr/>
        </p:nvSpPr>
        <p:spPr>
          <a:xfrm>
            <a:off x="1468437" y="2040461"/>
            <a:ext cx="3434046" cy="10197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9378221"/>
      </p:ext>
    </p:extLst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07E544-5D4F-4006-A7AC-013350D3272E}"/>
              </a:ext>
            </a:extLst>
          </p:cNvPr>
          <p:cNvSpPr/>
          <p:nvPr/>
        </p:nvSpPr>
        <p:spPr>
          <a:xfrm>
            <a:off x="1789673" y="1822945"/>
            <a:ext cx="1290704" cy="23251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D2FEDF-010E-4D61-9EED-C808B74900C0}"/>
              </a:ext>
            </a:extLst>
          </p:cNvPr>
          <p:cNvSpPr/>
          <p:nvPr/>
        </p:nvSpPr>
        <p:spPr>
          <a:xfrm>
            <a:off x="4096124" y="1441405"/>
            <a:ext cx="1390524" cy="177925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477A409-6B1C-4B05-8F6D-16A14C432729}"/>
              </a:ext>
            </a:extLst>
          </p:cNvPr>
          <p:cNvSpPr/>
          <p:nvPr/>
        </p:nvSpPr>
        <p:spPr>
          <a:xfrm>
            <a:off x="7836100" y="2327173"/>
            <a:ext cx="1307900" cy="195084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5175709"/>
      </p:ext>
    </p:extLst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700572-2276-4EA1-9367-3DF9EA7337E5}"/>
              </a:ext>
            </a:extLst>
          </p:cNvPr>
          <p:cNvSpPr/>
          <p:nvPr/>
        </p:nvSpPr>
        <p:spPr>
          <a:xfrm>
            <a:off x="922670" y="939083"/>
            <a:ext cx="1504559" cy="16234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344612A-FC50-472E-B688-CB19737B0BCD}"/>
              </a:ext>
            </a:extLst>
          </p:cNvPr>
          <p:cNvSpPr/>
          <p:nvPr/>
        </p:nvSpPr>
        <p:spPr>
          <a:xfrm>
            <a:off x="3060001" y="2208950"/>
            <a:ext cx="1744962" cy="10274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E3BA4E-0978-4799-A905-B095063E7092}"/>
              </a:ext>
            </a:extLst>
          </p:cNvPr>
          <p:cNvSpPr/>
          <p:nvPr/>
        </p:nvSpPr>
        <p:spPr>
          <a:xfrm>
            <a:off x="6823469" y="781807"/>
            <a:ext cx="2320531" cy="2706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977614"/>
      </p:ext>
    </p:extLst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446CAAD-BAF9-4B6B-9F08-09915A928530}"/>
              </a:ext>
            </a:extLst>
          </p:cNvPr>
          <p:cNvSpPr/>
          <p:nvPr/>
        </p:nvSpPr>
        <p:spPr>
          <a:xfrm>
            <a:off x="1239136" y="937143"/>
            <a:ext cx="1695362" cy="20583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602830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A2B638-763C-440D-8AD0-F70A0338299B}"/>
              </a:ext>
            </a:extLst>
          </p:cNvPr>
          <p:cNvSpPr/>
          <p:nvPr/>
        </p:nvSpPr>
        <p:spPr>
          <a:xfrm>
            <a:off x="1477899" y="2137686"/>
            <a:ext cx="2263177" cy="23963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7DE75E-189B-4FF2-8E25-6E05FECD63B4}"/>
              </a:ext>
            </a:extLst>
          </p:cNvPr>
          <p:cNvSpPr/>
          <p:nvPr/>
        </p:nvSpPr>
        <p:spPr>
          <a:xfrm>
            <a:off x="3601594" y="2421095"/>
            <a:ext cx="2593466" cy="22498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75B944-9C16-45D7-ABBF-5768BE764AE2}"/>
              </a:ext>
            </a:extLst>
          </p:cNvPr>
          <p:cNvSpPr/>
          <p:nvPr/>
        </p:nvSpPr>
        <p:spPr>
          <a:xfrm>
            <a:off x="7784678" y="1664458"/>
            <a:ext cx="1359322" cy="21460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3316143"/>
      </p:ext>
    </p:extLst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F0E274-8925-48A4-AC3D-A3A86204166F}"/>
              </a:ext>
            </a:extLst>
          </p:cNvPr>
          <p:cNvSpPr/>
          <p:nvPr/>
        </p:nvSpPr>
        <p:spPr>
          <a:xfrm>
            <a:off x="1719968" y="1702360"/>
            <a:ext cx="2617694" cy="24962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587756"/>
      </p:ext>
    </p:extLst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57186-44E7-4D61-8B01-D8159DA7D352}"/>
              </a:ext>
            </a:extLst>
          </p:cNvPr>
          <p:cNvSpPr/>
          <p:nvPr/>
        </p:nvSpPr>
        <p:spPr>
          <a:xfrm>
            <a:off x="1664156" y="2332134"/>
            <a:ext cx="3061519" cy="16758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E971F6B-6DD8-4AAA-87DF-E94FFEB50A92}"/>
              </a:ext>
            </a:extLst>
          </p:cNvPr>
          <p:cNvSpPr/>
          <p:nvPr/>
        </p:nvSpPr>
        <p:spPr>
          <a:xfrm>
            <a:off x="4216077" y="2182649"/>
            <a:ext cx="3219968" cy="20332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013828"/>
      </p:ext>
    </p:extLst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EF144D-661A-44DF-B0CF-BE0DA193F71C}"/>
              </a:ext>
            </a:extLst>
          </p:cNvPr>
          <p:cNvSpPr/>
          <p:nvPr/>
        </p:nvSpPr>
        <p:spPr>
          <a:xfrm>
            <a:off x="1752955" y="2377210"/>
            <a:ext cx="2263884" cy="15142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775041"/>
      </p:ext>
    </p:extLst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7012B7E-2AD4-410F-B3B7-12F78BDA6CA7}"/>
              </a:ext>
            </a:extLst>
          </p:cNvPr>
          <p:cNvSpPr/>
          <p:nvPr/>
        </p:nvSpPr>
        <p:spPr>
          <a:xfrm>
            <a:off x="1571871" y="2396075"/>
            <a:ext cx="2421503" cy="21638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CE799C-7485-483C-9358-28D3BAF6F92D}"/>
              </a:ext>
            </a:extLst>
          </p:cNvPr>
          <p:cNvSpPr/>
          <p:nvPr/>
        </p:nvSpPr>
        <p:spPr>
          <a:xfrm>
            <a:off x="3309744" y="1934392"/>
            <a:ext cx="2278713" cy="21509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7560977"/>
      </p:ext>
    </p:extLst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62DE87-75AB-43A0-8E42-C00E6FD21DD9}"/>
              </a:ext>
            </a:extLst>
          </p:cNvPr>
          <p:cNvSpPr/>
          <p:nvPr/>
        </p:nvSpPr>
        <p:spPr>
          <a:xfrm>
            <a:off x="1236106" y="2558543"/>
            <a:ext cx="2570361" cy="16313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430192"/>
      </p:ext>
    </p:extLst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276FCC-537B-44C0-A863-75D8B4441004}"/>
              </a:ext>
            </a:extLst>
          </p:cNvPr>
          <p:cNvSpPr/>
          <p:nvPr/>
        </p:nvSpPr>
        <p:spPr>
          <a:xfrm>
            <a:off x="1050584" y="2690500"/>
            <a:ext cx="2425453" cy="12529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17D811-647D-4316-A0C7-754FF29C2A52}"/>
              </a:ext>
            </a:extLst>
          </p:cNvPr>
          <p:cNvSpPr/>
          <p:nvPr/>
        </p:nvSpPr>
        <p:spPr>
          <a:xfrm>
            <a:off x="3563732" y="1853150"/>
            <a:ext cx="1380961" cy="2245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284512"/>
      </p:ext>
    </p:extLst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202150-C1CE-426D-AEA8-57E95D23A876}"/>
              </a:ext>
            </a:extLst>
          </p:cNvPr>
          <p:cNvSpPr/>
          <p:nvPr/>
        </p:nvSpPr>
        <p:spPr>
          <a:xfrm>
            <a:off x="1332162" y="823381"/>
            <a:ext cx="2684115" cy="10556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E992B0-69FB-44D5-A82C-9E6B8F6BE093}"/>
              </a:ext>
            </a:extLst>
          </p:cNvPr>
          <p:cNvSpPr/>
          <p:nvPr/>
        </p:nvSpPr>
        <p:spPr>
          <a:xfrm>
            <a:off x="4296603" y="1323317"/>
            <a:ext cx="1664762" cy="18406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259124"/>
      </p:ext>
    </p:extLst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05DB10-BB42-4C27-9CB2-A14904CFECC8}"/>
              </a:ext>
            </a:extLst>
          </p:cNvPr>
          <p:cNvSpPr/>
          <p:nvPr/>
        </p:nvSpPr>
        <p:spPr>
          <a:xfrm>
            <a:off x="1234571" y="1009841"/>
            <a:ext cx="1011469" cy="218223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9F3E2C-F3B4-407B-9920-EF3E6CDA5603}"/>
              </a:ext>
            </a:extLst>
          </p:cNvPr>
          <p:cNvSpPr/>
          <p:nvPr/>
        </p:nvSpPr>
        <p:spPr>
          <a:xfrm>
            <a:off x="2944763" y="1474218"/>
            <a:ext cx="2537120" cy="20033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99783"/>
      </p:ext>
    </p:extLst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A81394-0381-424D-AC49-EF760171ED4C}"/>
              </a:ext>
            </a:extLst>
          </p:cNvPr>
          <p:cNvSpPr/>
          <p:nvPr/>
        </p:nvSpPr>
        <p:spPr>
          <a:xfrm>
            <a:off x="957596" y="2062366"/>
            <a:ext cx="2129458" cy="12225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910996"/>
      </p:ext>
    </p:extLst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F1B87C-2A37-4E02-AED5-CBE9B73CE4D3}"/>
              </a:ext>
            </a:extLst>
          </p:cNvPr>
          <p:cNvSpPr/>
          <p:nvPr/>
        </p:nvSpPr>
        <p:spPr>
          <a:xfrm>
            <a:off x="1741747" y="1087251"/>
            <a:ext cx="1855309" cy="9553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462117-2662-470B-B6A0-8176D41B0041}"/>
              </a:ext>
            </a:extLst>
          </p:cNvPr>
          <p:cNvSpPr/>
          <p:nvPr/>
        </p:nvSpPr>
        <p:spPr>
          <a:xfrm>
            <a:off x="3255513" y="2094623"/>
            <a:ext cx="1908658" cy="9189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7B3AAB-882B-471C-8C5E-6984BFC8754B}"/>
              </a:ext>
            </a:extLst>
          </p:cNvPr>
          <p:cNvSpPr/>
          <p:nvPr/>
        </p:nvSpPr>
        <p:spPr>
          <a:xfrm>
            <a:off x="6945362" y="1200928"/>
            <a:ext cx="2198638" cy="1763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2131009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8E3831-8D5E-4CE1-8BFD-63EF28AB080A}"/>
              </a:ext>
            </a:extLst>
          </p:cNvPr>
          <p:cNvSpPr/>
          <p:nvPr/>
        </p:nvSpPr>
        <p:spPr>
          <a:xfrm>
            <a:off x="1162417" y="2155019"/>
            <a:ext cx="2803598" cy="7070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830FB42-F5BA-432E-BE25-022159F510B1}"/>
              </a:ext>
            </a:extLst>
          </p:cNvPr>
          <p:cNvSpPr/>
          <p:nvPr/>
        </p:nvSpPr>
        <p:spPr>
          <a:xfrm>
            <a:off x="3663969" y="1309060"/>
            <a:ext cx="3402752" cy="20150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802390"/>
      </p:ext>
    </p:extLst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BE6893-83C0-4EEC-99FF-7111E43544F1}"/>
              </a:ext>
            </a:extLst>
          </p:cNvPr>
          <p:cNvSpPr/>
          <p:nvPr/>
        </p:nvSpPr>
        <p:spPr>
          <a:xfrm>
            <a:off x="954643" y="1189480"/>
            <a:ext cx="1322995" cy="23753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655162"/>
      </p:ext>
    </p:extLst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AA3F63-8CCB-4DFE-BEF2-C8116EFD7210}"/>
              </a:ext>
            </a:extLst>
          </p:cNvPr>
          <p:cNvSpPr/>
          <p:nvPr/>
        </p:nvSpPr>
        <p:spPr>
          <a:xfrm>
            <a:off x="1805376" y="782213"/>
            <a:ext cx="2957825" cy="1083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454505"/>
      </p:ext>
    </p:extLst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D49D1C-5059-483D-9EAC-AA45DEC50A75}"/>
              </a:ext>
            </a:extLst>
          </p:cNvPr>
          <p:cNvSpPr/>
          <p:nvPr/>
        </p:nvSpPr>
        <p:spPr>
          <a:xfrm>
            <a:off x="1308120" y="2158775"/>
            <a:ext cx="2344842" cy="19094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9403D4A-3C3C-4E06-8EEA-4E1BE8768D9E}"/>
              </a:ext>
            </a:extLst>
          </p:cNvPr>
          <p:cNvSpPr/>
          <p:nvPr/>
        </p:nvSpPr>
        <p:spPr>
          <a:xfrm>
            <a:off x="3796079" y="1702933"/>
            <a:ext cx="1230198" cy="9049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867283"/>
      </p:ext>
    </p:extLst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263ADB-ED83-43C8-9D57-5F59DCFDC030}"/>
              </a:ext>
            </a:extLst>
          </p:cNvPr>
          <p:cNvSpPr/>
          <p:nvPr/>
        </p:nvSpPr>
        <p:spPr>
          <a:xfrm>
            <a:off x="1580230" y="768806"/>
            <a:ext cx="2525360" cy="26571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C0B8F6-98B8-4178-9392-7D857ED964A0}"/>
              </a:ext>
            </a:extLst>
          </p:cNvPr>
          <p:cNvSpPr/>
          <p:nvPr/>
        </p:nvSpPr>
        <p:spPr>
          <a:xfrm>
            <a:off x="3582384" y="1800889"/>
            <a:ext cx="1200092" cy="27073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4208673"/>
      </p:ext>
    </p:extLst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A3EAFC-8D82-40D1-A6FE-B0F26A0BCBD4}"/>
              </a:ext>
            </a:extLst>
          </p:cNvPr>
          <p:cNvSpPr/>
          <p:nvPr/>
        </p:nvSpPr>
        <p:spPr>
          <a:xfrm>
            <a:off x="1319719" y="1982812"/>
            <a:ext cx="3605626" cy="7753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8321264"/>
      </p:ext>
    </p:extLst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979A22-C979-457A-AA04-C6F851F5078D}"/>
              </a:ext>
            </a:extLst>
          </p:cNvPr>
          <p:cNvSpPr/>
          <p:nvPr/>
        </p:nvSpPr>
        <p:spPr>
          <a:xfrm>
            <a:off x="1469311" y="1104267"/>
            <a:ext cx="1997523" cy="25572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0F287-C0E4-4103-8D5C-30687266B27F}"/>
              </a:ext>
            </a:extLst>
          </p:cNvPr>
          <p:cNvSpPr/>
          <p:nvPr/>
        </p:nvSpPr>
        <p:spPr>
          <a:xfrm>
            <a:off x="3950471" y="2238651"/>
            <a:ext cx="1009831" cy="11340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9489098-8ED5-4583-8E58-79D129975BCF}"/>
              </a:ext>
            </a:extLst>
          </p:cNvPr>
          <p:cNvSpPr/>
          <p:nvPr/>
        </p:nvSpPr>
        <p:spPr>
          <a:xfrm>
            <a:off x="6429137" y="1618019"/>
            <a:ext cx="2714863" cy="20662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165509"/>
      </p:ext>
    </p:extLst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568EA67-D123-412C-AA92-197EBF25F453}"/>
              </a:ext>
            </a:extLst>
          </p:cNvPr>
          <p:cNvSpPr/>
          <p:nvPr/>
        </p:nvSpPr>
        <p:spPr>
          <a:xfrm>
            <a:off x="1665379" y="708085"/>
            <a:ext cx="1717682" cy="172484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95CC08-92AC-49A8-A4E0-A055A561DDF8}"/>
              </a:ext>
            </a:extLst>
          </p:cNvPr>
          <p:cNvSpPr/>
          <p:nvPr/>
        </p:nvSpPr>
        <p:spPr>
          <a:xfrm>
            <a:off x="4276014" y="2527450"/>
            <a:ext cx="2015000" cy="1602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B448E18-ABEE-4C44-AC2D-FDEFB1E583E4}"/>
              </a:ext>
            </a:extLst>
          </p:cNvPr>
          <p:cNvSpPr/>
          <p:nvPr/>
        </p:nvSpPr>
        <p:spPr>
          <a:xfrm>
            <a:off x="7939990" y="1112344"/>
            <a:ext cx="1204010" cy="12201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3632413"/>
      </p:ext>
    </p:extLst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25D3A3-7AC7-4FDA-9F75-11D1191805C5}"/>
              </a:ext>
            </a:extLst>
          </p:cNvPr>
          <p:cNvSpPr/>
          <p:nvPr/>
        </p:nvSpPr>
        <p:spPr>
          <a:xfrm>
            <a:off x="1476812" y="1963217"/>
            <a:ext cx="2472649" cy="163976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4D4AAA-E02E-49B2-9571-4FFC142E9A1C}"/>
              </a:ext>
            </a:extLst>
          </p:cNvPr>
          <p:cNvSpPr/>
          <p:nvPr/>
        </p:nvSpPr>
        <p:spPr>
          <a:xfrm>
            <a:off x="4233830" y="1316088"/>
            <a:ext cx="1216908" cy="9984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B9D050-AA35-4192-8C66-1F881DA032E0}"/>
              </a:ext>
            </a:extLst>
          </p:cNvPr>
          <p:cNvSpPr/>
          <p:nvPr/>
        </p:nvSpPr>
        <p:spPr>
          <a:xfrm>
            <a:off x="7821306" y="2359794"/>
            <a:ext cx="1200046" cy="2045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0371759"/>
      </p:ext>
    </p:extLst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00BC99-1F7E-44EE-9A42-4EB5FB07BCED}"/>
              </a:ext>
            </a:extLst>
          </p:cNvPr>
          <p:cNvSpPr/>
          <p:nvPr/>
        </p:nvSpPr>
        <p:spPr>
          <a:xfrm>
            <a:off x="1584028" y="1282001"/>
            <a:ext cx="1650191" cy="22834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FD14D8-156E-485A-963B-E9856332B6F5}"/>
              </a:ext>
            </a:extLst>
          </p:cNvPr>
          <p:cNvSpPr/>
          <p:nvPr/>
        </p:nvSpPr>
        <p:spPr>
          <a:xfrm>
            <a:off x="3569639" y="1389483"/>
            <a:ext cx="1887605" cy="24101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7140581"/>
      </p:ext>
    </p:extLst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00A1EAC-1939-4B3B-833B-BABF1C6BFD38}"/>
              </a:ext>
            </a:extLst>
          </p:cNvPr>
          <p:cNvSpPr/>
          <p:nvPr/>
        </p:nvSpPr>
        <p:spPr>
          <a:xfrm>
            <a:off x="1096516" y="2228717"/>
            <a:ext cx="1884139" cy="19593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0F9690-DEE7-4186-9311-24C530EC4807}"/>
              </a:ext>
            </a:extLst>
          </p:cNvPr>
          <p:cNvSpPr/>
          <p:nvPr/>
        </p:nvSpPr>
        <p:spPr>
          <a:xfrm>
            <a:off x="3232058" y="1934069"/>
            <a:ext cx="2529757" cy="251200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8981111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67CD7A-2B99-4433-9264-556FF07F6BE4}"/>
              </a:ext>
            </a:extLst>
          </p:cNvPr>
          <p:cNvSpPr/>
          <p:nvPr/>
        </p:nvSpPr>
        <p:spPr>
          <a:xfrm>
            <a:off x="1551854" y="2304937"/>
            <a:ext cx="2481090" cy="9092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0067818"/>
      </p:ext>
    </p:extLst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3CCAE2-E1C3-46C3-A082-CFADE52B56A3}"/>
              </a:ext>
            </a:extLst>
          </p:cNvPr>
          <p:cNvSpPr/>
          <p:nvPr/>
        </p:nvSpPr>
        <p:spPr>
          <a:xfrm>
            <a:off x="1108159" y="861712"/>
            <a:ext cx="1146569" cy="21820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996882-1860-44EA-B0F3-3057BE3AAF7E}"/>
              </a:ext>
            </a:extLst>
          </p:cNvPr>
          <p:cNvSpPr/>
          <p:nvPr/>
        </p:nvSpPr>
        <p:spPr>
          <a:xfrm>
            <a:off x="4220210" y="2615473"/>
            <a:ext cx="2054776" cy="7998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443932"/>
      </p:ext>
    </p:extLst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FA9DC6-6D53-45D3-86D2-25C4C939E025}"/>
              </a:ext>
            </a:extLst>
          </p:cNvPr>
          <p:cNvSpPr/>
          <p:nvPr/>
        </p:nvSpPr>
        <p:spPr>
          <a:xfrm>
            <a:off x="1035774" y="2227680"/>
            <a:ext cx="3656460" cy="22473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907759"/>
      </p:ext>
    </p:extLst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BD8C18-027F-400E-A0DC-05B7EFA86FAB}"/>
              </a:ext>
            </a:extLst>
          </p:cNvPr>
          <p:cNvSpPr/>
          <p:nvPr/>
        </p:nvSpPr>
        <p:spPr>
          <a:xfrm>
            <a:off x="1503517" y="711299"/>
            <a:ext cx="1927626" cy="20343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04413F-14F5-4F39-8568-D217595C0969}"/>
              </a:ext>
            </a:extLst>
          </p:cNvPr>
          <p:cNvSpPr/>
          <p:nvPr/>
        </p:nvSpPr>
        <p:spPr>
          <a:xfrm>
            <a:off x="3385462" y="2211926"/>
            <a:ext cx="1904009" cy="20593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363804"/>
      </p:ext>
    </p:extLst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4CB47A-CCA0-49ED-A062-470E6A54FA91}"/>
              </a:ext>
            </a:extLst>
          </p:cNvPr>
          <p:cNvSpPr/>
          <p:nvPr/>
        </p:nvSpPr>
        <p:spPr>
          <a:xfrm>
            <a:off x="1507018" y="2643087"/>
            <a:ext cx="1387028" cy="842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ADE5ED-B3CA-48D5-A47F-16DBFE85F44A}"/>
              </a:ext>
            </a:extLst>
          </p:cNvPr>
          <p:cNvSpPr/>
          <p:nvPr/>
        </p:nvSpPr>
        <p:spPr>
          <a:xfrm>
            <a:off x="2980083" y="1141762"/>
            <a:ext cx="1554457" cy="2365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0C0374-323D-44AF-A551-262F3895A239}"/>
              </a:ext>
            </a:extLst>
          </p:cNvPr>
          <p:cNvSpPr/>
          <p:nvPr/>
        </p:nvSpPr>
        <p:spPr>
          <a:xfrm>
            <a:off x="6808231" y="1075803"/>
            <a:ext cx="1671630" cy="16231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887525"/>
      </p:ext>
    </p:extLst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2C7C98-5696-4257-BE25-23D69C2CD6E7}"/>
              </a:ext>
            </a:extLst>
          </p:cNvPr>
          <p:cNvSpPr/>
          <p:nvPr/>
        </p:nvSpPr>
        <p:spPr>
          <a:xfrm>
            <a:off x="1199904" y="1023593"/>
            <a:ext cx="973577" cy="11184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7894282"/>
      </p:ext>
    </p:extLst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8F1672-16CA-4406-A3D1-21285012B730}"/>
              </a:ext>
            </a:extLst>
          </p:cNvPr>
          <p:cNvSpPr/>
          <p:nvPr/>
        </p:nvSpPr>
        <p:spPr>
          <a:xfrm>
            <a:off x="1622555" y="1269971"/>
            <a:ext cx="3164108" cy="19364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E9FF4DC-2FF8-4F82-9AB4-2ABF7DA5C143}"/>
              </a:ext>
            </a:extLst>
          </p:cNvPr>
          <p:cNvSpPr/>
          <p:nvPr/>
        </p:nvSpPr>
        <p:spPr>
          <a:xfrm>
            <a:off x="3722629" y="1746290"/>
            <a:ext cx="3555488" cy="845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84E9F5B-0768-4734-B695-DFF5E6CC7BD5}"/>
              </a:ext>
            </a:extLst>
          </p:cNvPr>
          <p:cNvSpPr/>
          <p:nvPr/>
        </p:nvSpPr>
        <p:spPr>
          <a:xfrm>
            <a:off x="7524294" y="1846933"/>
            <a:ext cx="985897" cy="12866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66904"/>
      </p:ext>
    </p:extLst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29C1A-5819-4D9F-BA76-43E2415A7FCC}"/>
              </a:ext>
            </a:extLst>
          </p:cNvPr>
          <p:cNvSpPr/>
          <p:nvPr/>
        </p:nvSpPr>
        <p:spPr>
          <a:xfrm>
            <a:off x="1515081" y="1085217"/>
            <a:ext cx="3542039" cy="1459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F21D7D-73A5-4634-A107-9BCE357D7515}"/>
              </a:ext>
            </a:extLst>
          </p:cNvPr>
          <p:cNvSpPr/>
          <p:nvPr/>
        </p:nvSpPr>
        <p:spPr>
          <a:xfrm>
            <a:off x="3485919" y="820007"/>
            <a:ext cx="2741812" cy="107724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96020-F00E-4F7D-9C25-9D92B6C3B984}"/>
              </a:ext>
            </a:extLst>
          </p:cNvPr>
          <p:cNvSpPr/>
          <p:nvPr/>
        </p:nvSpPr>
        <p:spPr>
          <a:xfrm>
            <a:off x="6986609" y="1528103"/>
            <a:ext cx="2157391" cy="10230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4974258"/>
      </p:ext>
    </p:extLst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B9520D-827E-49E5-9130-26A17083EB94}"/>
              </a:ext>
            </a:extLst>
          </p:cNvPr>
          <p:cNvSpPr/>
          <p:nvPr/>
        </p:nvSpPr>
        <p:spPr>
          <a:xfrm>
            <a:off x="1449283" y="767317"/>
            <a:ext cx="2462057" cy="11635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1868895-86FA-49F7-92A4-A464B57D96DF}"/>
              </a:ext>
            </a:extLst>
          </p:cNvPr>
          <p:cNvSpPr/>
          <p:nvPr/>
        </p:nvSpPr>
        <p:spPr>
          <a:xfrm>
            <a:off x="4527993" y="2103852"/>
            <a:ext cx="1916974" cy="25869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9366631"/>
      </p:ext>
    </p:extLst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F7E833-FA5A-4B2E-A3EC-3A9FB5CDC287}"/>
              </a:ext>
            </a:extLst>
          </p:cNvPr>
          <p:cNvSpPr/>
          <p:nvPr/>
        </p:nvSpPr>
        <p:spPr>
          <a:xfrm>
            <a:off x="1601671" y="1753808"/>
            <a:ext cx="1375300" cy="22055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811039-66D5-4F4E-8249-D46B4D32ACCF}"/>
              </a:ext>
            </a:extLst>
          </p:cNvPr>
          <p:cNvSpPr/>
          <p:nvPr/>
        </p:nvSpPr>
        <p:spPr>
          <a:xfrm>
            <a:off x="3354477" y="2542792"/>
            <a:ext cx="2473420" cy="9950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8493159"/>
      </p:ext>
    </p:extLst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ED3FBA-9ABB-4C51-B374-B8739D33DE42}"/>
              </a:ext>
            </a:extLst>
          </p:cNvPr>
          <p:cNvSpPr/>
          <p:nvPr/>
        </p:nvSpPr>
        <p:spPr>
          <a:xfrm>
            <a:off x="1065671" y="1429009"/>
            <a:ext cx="3455407" cy="21852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390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D4C0A4-134D-468F-B66B-8421C423D15F}"/>
              </a:ext>
            </a:extLst>
          </p:cNvPr>
          <p:cNvSpPr/>
          <p:nvPr/>
        </p:nvSpPr>
        <p:spPr>
          <a:xfrm>
            <a:off x="1375162" y="2275568"/>
            <a:ext cx="2077446" cy="11396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D83FB4-241E-429A-AF8A-A5AFB5911C63}"/>
              </a:ext>
            </a:extLst>
          </p:cNvPr>
          <p:cNvSpPr/>
          <p:nvPr/>
        </p:nvSpPr>
        <p:spPr>
          <a:xfrm>
            <a:off x="3373854" y="1163368"/>
            <a:ext cx="1342416" cy="17361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8062FE1-DFE0-4928-A370-1C78696943B0}"/>
              </a:ext>
            </a:extLst>
          </p:cNvPr>
          <p:cNvSpPr/>
          <p:nvPr/>
        </p:nvSpPr>
        <p:spPr>
          <a:xfrm>
            <a:off x="8153879" y="2354571"/>
            <a:ext cx="990121" cy="21917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1969045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004C81-E660-4AB6-A541-11643C84FBCD}"/>
              </a:ext>
            </a:extLst>
          </p:cNvPr>
          <p:cNvSpPr/>
          <p:nvPr/>
        </p:nvSpPr>
        <p:spPr>
          <a:xfrm>
            <a:off x="1808431" y="2419763"/>
            <a:ext cx="2436558" cy="186285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2C3D579-1A26-4946-AF97-83B54A0515D4}"/>
              </a:ext>
            </a:extLst>
          </p:cNvPr>
          <p:cNvSpPr/>
          <p:nvPr/>
        </p:nvSpPr>
        <p:spPr>
          <a:xfrm>
            <a:off x="3536078" y="2532409"/>
            <a:ext cx="967799" cy="26201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301F55E-C424-4C2F-B20C-97E26D76EE6D}"/>
              </a:ext>
            </a:extLst>
          </p:cNvPr>
          <p:cNvSpPr/>
          <p:nvPr/>
        </p:nvSpPr>
        <p:spPr>
          <a:xfrm>
            <a:off x="8118576" y="2054378"/>
            <a:ext cx="1025424" cy="10734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2494966"/>
      </p:ext>
    </p:extLst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7B0946-8F9B-4A08-AA71-A7FDDFB99397}"/>
              </a:ext>
            </a:extLst>
          </p:cNvPr>
          <p:cNvSpPr/>
          <p:nvPr/>
        </p:nvSpPr>
        <p:spPr>
          <a:xfrm>
            <a:off x="1432804" y="1616455"/>
            <a:ext cx="2114145" cy="16397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602069"/>
      </p:ext>
    </p:extLst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6E5577-0CF9-420A-B91E-283DFB2A8A55}"/>
              </a:ext>
            </a:extLst>
          </p:cNvPr>
          <p:cNvSpPr/>
          <p:nvPr/>
        </p:nvSpPr>
        <p:spPr>
          <a:xfrm>
            <a:off x="1344104" y="1027205"/>
            <a:ext cx="2433919" cy="239120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367443"/>
      </p:ext>
    </p:extLst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6FB2F9-2755-455D-B63E-2B0FC48D7DB2}"/>
              </a:ext>
            </a:extLst>
          </p:cNvPr>
          <p:cNvSpPr/>
          <p:nvPr/>
        </p:nvSpPr>
        <p:spPr>
          <a:xfrm>
            <a:off x="1111461" y="2068714"/>
            <a:ext cx="1785283" cy="25463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9B025E-DEC7-4708-85D9-A022A39E4745}"/>
              </a:ext>
            </a:extLst>
          </p:cNvPr>
          <p:cNvSpPr/>
          <p:nvPr/>
        </p:nvSpPr>
        <p:spPr>
          <a:xfrm>
            <a:off x="4179919" y="1190898"/>
            <a:ext cx="2918533" cy="15980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7548577"/>
      </p:ext>
    </p:extLst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D8E82B-B7D0-42C4-AF6F-36C743670036}"/>
              </a:ext>
            </a:extLst>
          </p:cNvPr>
          <p:cNvSpPr/>
          <p:nvPr/>
        </p:nvSpPr>
        <p:spPr>
          <a:xfrm>
            <a:off x="1115836" y="2705061"/>
            <a:ext cx="1402550" cy="19870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4035465"/>
      </p:ext>
    </p:extLst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CE9B4D-185D-4BD8-BA70-80D5EF37A629}"/>
              </a:ext>
            </a:extLst>
          </p:cNvPr>
          <p:cNvSpPr/>
          <p:nvPr/>
        </p:nvSpPr>
        <p:spPr>
          <a:xfrm>
            <a:off x="1430037" y="1819700"/>
            <a:ext cx="1783690" cy="27401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FD3659-86ED-4C2E-B781-233090897844}"/>
              </a:ext>
            </a:extLst>
          </p:cNvPr>
          <p:cNvSpPr/>
          <p:nvPr/>
        </p:nvSpPr>
        <p:spPr>
          <a:xfrm>
            <a:off x="4407091" y="2262119"/>
            <a:ext cx="3547985" cy="20268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1614924"/>
      </p:ext>
    </p:extLst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297E2F-77F0-4BF5-9371-5F1924806971}"/>
              </a:ext>
            </a:extLst>
          </p:cNvPr>
          <p:cNvSpPr/>
          <p:nvPr/>
        </p:nvSpPr>
        <p:spPr>
          <a:xfrm>
            <a:off x="1385411" y="1141386"/>
            <a:ext cx="1674898" cy="104948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548308"/>
      </p:ext>
    </p:extLst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2A0008-DC69-49D5-B09B-DFB02463550A}"/>
              </a:ext>
            </a:extLst>
          </p:cNvPr>
          <p:cNvSpPr/>
          <p:nvPr/>
        </p:nvSpPr>
        <p:spPr>
          <a:xfrm>
            <a:off x="1030648" y="1412994"/>
            <a:ext cx="1211362" cy="7864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EB8475-7121-4B84-BA0B-73420DE92C82}"/>
              </a:ext>
            </a:extLst>
          </p:cNvPr>
          <p:cNvSpPr/>
          <p:nvPr/>
        </p:nvSpPr>
        <p:spPr>
          <a:xfrm>
            <a:off x="3443970" y="1900019"/>
            <a:ext cx="2491515" cy="137414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7191"/>
      </p:ext>
    </p:extLst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1899AC-46C1-4C4A-9BDF-9DCC71F53F09}"/>
              </a:ext>
            </a:extLst>
          </p:cNvPr>
          <p:cNvSpPr/>
          <p:nvPr/>
        </p:nvSpPr>
        <p:spPr>
          <a:xfrm>
            <a:off x="1231712" y="1694131"/>
            <a:ext cx="2430668" cy="2300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E589FF-FBFD-40C4-ADE0-038458E8DB56}"/>
              </a:ext>
            </a:extLst>
          </p:cNvPr>
          <p:cNvSpPr/>
          <p:nvPr/>
        </p:nvSpPr>
        <p:spPr>
          <a:xfrm>
            <a:off x="3394885" y="2423518"/>
            <a:ext cx="2822218" cy="9987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BDEB98-AFE5-4645-A131-02B18D316266}"/>
              </a:ext>
            </a:extLst>
          </p:cNvPr>
          <p:cNvSpPr/>
          <p:nvPr/>
        </p:nvSpPr>
        <p:spPr>
          <a:xfrm>
            <a:off x="6876703" y="922540"/>
            <a:ext cx="2267297" cy="26459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551068"/>
      </p:ext>
    </p:extLst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5F483F-4BAF-46E9-9AD9-D59769762877}"/>
              </a:ext>
            </a:extLst>
          </p:cNvPr>
          <p:cNvSpPr/>
          <p:nvPr/>
        </p:nvSpPr>
        <p:spPr>
          <a:xfrm>
            <a:off x="989916" y="1262457"/>
            <a:ext cx="1518218" cy="16388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A8498E-7091-45FC-A18E-2E1E9138C0B8}"/>
              </a:ext>
            </a:extLst>
          </p:cNvPr>
          <p:cNvSpPr/>
          <p:nvPr/>
        </p:nvSpPr>
        <p:spPr>
          <a:xfrm>
            <a:off x="4542375" y="2183732"/>
            <a:ext cx="3146515" cy="7206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CC20ECF-A124-49D7-8D52-2CEACB7E23AF}"/>
              </a:ext>
            </a:extLst>
          </p:cNvPr>
          <p:cNvSpPr/>
          <p:nvPr/>
        </p:nvSpPr>
        <p:spPr>
          <a:xfrm>
            <a:off x="7024416" y="1520822"/>
            <a:ext cx="2119584" cy="1543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8876875"/>
      </p:ext>
    </p:extLst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A76480-19F4-4547-BB1F-910318C22497}"/>
              </a:ext>
            </a:extLst>
          </p:cNvPr>
          <p:cNvSpPr/>
          <p:nvPr/>
        </p:nvSpPr>
        <p:spPr>
          <a:xfrm>
            <a:off x="1375933" y="1390628"/>
            <a:ext cx="1708964" cy="12926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1F7731-A38E-4448-93DC-D60528507AFC}"/>
              </a:ext>
            </a:extLst>
          </p:cNvPr>
          <p:cNvSpPr/>
          <p:nvPr/>
        </p:nvSpPr>
        <p:spPr>
          <a:xfrm>
            <a:off x="3042672" y="2418609"/>
            <a:ext cx="1406261" cy="17798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4CCDD8-57B7-4006-B045-19C3D47A19BA}"/>
              </a:ext>
            </a:extLst>
          </p:cNvPr>
          <p:cNvSpPr/>
          <p:nvPr/>
        </p:nvSpPr>
        <p:spPr>
          <a:xfrm>
            <a:off x="7217450" y="1282575"/>
            <a:ext cx="1424207" cy="25666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51212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14FC1D-DAA9-4B45-85CD-733A197583F9}"/>
              </a:ext>
            </a:extLst>
          </p:cNvPr>
          <p:cNvSpPr/>
          <p:nvPr/>
        </p:nvSpPr>
        <p:spPr>
          <a:xfrm>
            <a:off x="1417457" y="1983713"/>
            <a:ext cx="1228123" cy="23823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8CD6641-8DDE-457E-84AC-2FF5E528726B}"/>
              </a:ext>
            </a:extLst>
          </p:cNvPr>
          <p:cNvSpPr/>
          <p:nvPr/>
        </p:nvSpPr>
        <p:spPr>
          <a:xfrm>
            <a:off x="3842012" y="2081878"/>
            <a:ext cx="1820364" cy="20442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C7DD38-3240-4968-B6AE-F77320A47331}"/>
              </a:ext>
            </a:extLst>
          </p:cNvPr>
          <p:cNvSpPr/>
          <p:nvPr/>
        </p:nvSpPr>
        <p:spPr>
          <a:xfrm>
            <a:off x="7683989" y="1926826"/>
            <a:ext cx="1216544" cy="11276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219599"/>
      </p:ext>
    </p:extLst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560AEE-D03F-4A7F-85DB-3ECF11C425E9}"/>
              </a:ext>
            </a:extLst>
          </p:cNvPr>
          <p:cNvSpPr/>
          <p:nvPr/>
        </p:nvSpPr>
        <p:spPr>
          <a:xfrm>
            <a:off x="1539514" y="1449343"/>
            <a:ext cx="2713105" cy="8277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370401"/>
      </p:ext>
    </p:extLst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5EF0D0-B61C-42AB-A767-354D1695F536}"/>
              </a:ext>
            </a:extLst>
          </p:cNvPr>
          <p:cNvSpPr/>
          <p:nvPr/>
        </p:nvSpPr>
        <p:spPr>
          <a:xfrm>
            <a:off x="1758041" y="1191736"/>
            <a:ext cx="2553890" cy="8385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C247BB-DB83-4156-9738-F635B519CEED}"/>
              </a:ext>
            </a:extLst>
          </p:cNvPr>
          <p:cNvSpPr/>
          <p:nvPr/>
        </p:nvSpPr>
        <p:spPr>
          <a:xfrm>
            <a:off x="3033867" y="2559901"/>
            <a:ext cx="2671317" cy="112757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858471"/>
      </p:ext>
    </p:extLst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77C159-7C39-4723-BBD8-C594C2819424}"/>
              </a:ext>
            </a:extLst>
          </p:cNvPr>
          <p:cNvSpPr/>
          <p:nvPr/>
        </p:nvSpPr>
        <p:spPr>
          <a:xfrm>
            <a:off x="1786084" y="1733620"/>
            <a:ext cx="2694525" cy="27030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2B1558-D0C1-4871-A04F-66AA7B7BC63A}"/>
              </a:ext>
            </a:extLst>
          </p:cNvPr>
          <p:cNvSpPr/>
          <p:nvPr/>
        </p:nvSpPr>
        <p:spPr>
          <a:xfrm>
            <a:off x="4432736" y="825593"/>
            <a:ext cx="1427916" cy="23031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9354183"/>
      </p:ext>
    </p:extLst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BEEBF69-0729-4503-86CE-F6E6DCFFBF30}"/>
              </a:ext>
            </a:extLst>
          </p:cNvPr>
          <p:cNvSpPr/>
          <p:nvPr/>
        </p:nvSpPr>
        <p:spPr>
          <a:xfrm>
            <a:off x="1074524" y="970358"/>
            <a:ext cx="2184348" cy="21629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00884E-50B6-4A42-8222-9B0ABDD50242}"/>
              </a:ext>
            </a:extLst>
          </p:cNvPr>
          <p:cNvSpPr/>
          <p:nvPr/>
        </p:nvSpPr>
        <p:spPr>
          <a:xfrm>
            <a:off x="3274630" y="868440"/>
            <a:ext cx="2198377" cy="25699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D9B83AF-F0F0-48C2-AC02-8FDDDB575F03}"/>
              </a:ext>
            </a:extLst>
          </p:cNvPr>
          <p:cNvSpPr/>
          <p:nvPr/>
        </p:nvSpPr>
        <p:spPr>
          <a:xfrm>
            <a:off x="8175423" y="2651292"/>
            <a:ext cx="968577" cy="9454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974515"/>
      </p:ext>
    </p:extLst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2E0C4DD-D802-4595-9F44-373056E8EF1B}"/>
              </a:ext>
            </a:extLst>
          </p:cNvPr>
          <p:cNvSpPr/>
          <p:nvPr/>
        </p:nvSpPr>
        <p:spPr>
          <a:xfrm>
            <a:off x="1426799" y="1648320"/>
            <a:ext cx="2395527" cy="14186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4111158"/>
      </p:ext>
    </p:extLst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0A4AB3-74F5-4C95-AC93-3AAFAF63717A}"/>
              </a:ext>
            </a:extLst>
          </p:cNvPr>
          <p:cNvSpPr/>
          <p:nvPr/>
        </p:nvSpPr>
        <p:spPr>
          <a:xfrm>
            <a:off x="1082030" y="1209319"/>
            <a:ext cx="2969427" cy="7562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77B835-C365-4FDB-BF4E-06D069B396FE}"/>
              </a:ext>
            </a:extLst>
          </p:cNvPr>
          <p:cNvSpPr/>
          <p:nvPr/>
        </p:nvSpPr>
        <p:spPr>
          <a:xfrm>
            <a:off x="4520585" y="1430211"/>
            <a:ext cx="1900438" cy="7275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78924ED-B189-40F6-956F-2D8BCEC455B0}"/>
              </a:ext>
            </a:extLst>
          </p:cNvPr>
          <p:cNvSpPr/>
          <p:nvPr/>
        </p:nvSpPr>
        <p:spPr>
          <a:xfrm>
            <a:off x="7506011" y="1691477"/>
            <a:ext cx="1637989" cy="187208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676220"/>
      </p:ext>
    </p:extLst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D9C38D-F493-4A46-A984-E4269442B5D4}"/>
              </a:ext>
            </a:extLst>
          </p:cNvPr>
          <p:cNvSpPr/>
          <p:nvPr/>
        </p:nvSpPr>
        <p:spPr>
          <a:xfrm>
            <a:off x="1018555" y="2329185"/>
            <a:ext cx="3285713" cy="22822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839984"/>
      </p:ext>
    </p:extLst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0E60B8-9D32-4208-8DE6-9A6CE006FD7C}"/>
              </a:ext>
            </a:extLst>
          </p:cNvPr>
          <p:cNvSpPr/>
          <p:nvPr/>
        </p:nvSpPr>
        <p:spPr>
          <a:xfrm>
            <a:off x="1038291" y="2586131"/>
            <a:ext cx="2461773" cy="14031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C8EBD7E-4A63-433F-B126-2E40EC627990}"/>
              </a:ext>
            </a:extLst>
          </p:cNvPr>
          <p:cNvSpPr/>
          <p:nvPr/>
        </p:nvSpPr>
        <p:spPr>
          <a:xfrm>
            <a:off x="4212607" y="1849236"/>
            <a:ext cx="2223944" cy="24280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025477"/>
      </p:ext>
    </p:extLst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3574BC-FF5C-438F-845F-0649DB6C2284}"/>
              </a:ext>
            </a:extLst>
          </p:cNvPr>
          <p:cNvSpPr/>
          <p:nvPr/>
        </p:nvSpPr>
        <p:spPr>
          <a:xfrm>
            <a:off x="1519861" y="2210549"/>
            <a:ext cx="3192871" cy="22680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2E692E6-EB47-4710-BDBD-42B610318C12}"/>
              </a:ext>
            </a:extLst>
          </p:cNvPr>
          <p:cNvSpPr/>
          <p:nvPr/>
        </p:nvSpPr>
        <p:spPr>
          <a:xfrm>
            <a:off x="3369465" y="796488"/>
            <a:ext cx="3207751" cy="26102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948D9C-4CE1-4C19-BE8E-5E5B046D8513}"/>
              </a:ext>
            </a:extLst>
          </p:cNvPr>
          <p:cNvSpPr/>
          <p:nvPr/>
        </p:nvSpPr>
        <p:spPr>
          <a:xfrm>
            <a:off x="6701002" y="1768490"/>
            <a:ext cx="1192683" cy="25992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6211411"/>
      </p:ext>
    </p:extLst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684FE0-9505-423C-BF65-ED8D00A337E8}"/>
              </a:ext>
            </a:extLst>
          </p:cNvPr>
          <p:cNvSpPr/>
          <p:nvPr/>
        </p:nvSpPr>
        <p:spPr>
          <a:xfrm>
            <a:off x="1671372" y="2557395"/>
            <a:ext cx="1074736" cy="12324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B7BD00-604C-4904-858C-00EAF427BA28}"/>
              </a:ext>
            </a:extLst>
          </p:cNvPr>
          <p:cNvSpPr/>
          <p:nvPr/>
        </p:nvSpPr>
        <p:spPr>
          <a:xfrm>
            <a:off x="2946351" y="1467416"/>
            <a:ext cx="1419627" cy="16271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D511BE-A098-44E7-8454-6A91A6A2A5A0}"/>
              </a:ext>
            </a:extLst>
          </p:cNvPr>
          <p:cNvSpPr/>
          <p:nvPr/>
        </p:nvSpPr>
        <p:spPr>
          <a:xfrm>
            <a:off x="6434130" y="2592954"/>
            <a:ext cx="1801631" cy="23705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4282718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2F6FB34-2FC9-4AE1-A10D-FC5F074A20B4}"/>
              </a:ext>
            </a:extLst>
          </p:cNvPr>
          <p:cNvSpPr/>
          <p:nvPr/>
        </p:nvSpPr>
        <p:spPr>
          <a:xfrm>
            <a:off x="1580904" y="1739852"/>
            <a:ext cx="1409752" cy="1603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97056F-20AF-483F-ADBB-D8C9F4ACFC56}"/>
              </a:ext>
            </a:extLst>
          </p:cNvPr>
          <p:cNvSpPr/>
          <p:nvPr/>
        </p:nvSpPr>
        <p:spPr>
          <a:xfrm>
            <a:off x="3277558" y="1225499"/>
            <a:ext cx="3118964" cy="12810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9D5066-D545-4D22-8C01-5E358D844696}"/>
              </a:ext>
            </a:extLst>
          </p:cNvPr>
          <p:cNvSpPr/>
          <p:nvPr/>
        </p:nvSpPr>
        <p:spPr>
          <a:xfrm>
            <a:off x="7770054" y="1099925"/>
            <a:ext cx="1373946" cy="68597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600385"/>
      </p:ext>
    </p:extLst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09DA34-E4E1-4562-9FF7-C25097D21064}"/>
              </a:ext>
            </a:extLst>
          </p:cNvPr>
          <p:cNvSpPr/>
          <p:nvPr/>
        </p:nvSpPr>
        <p:spPr>
          <a:xfrm>
            <a:off x="1248058" y="766225"/>
            <a:ext cx="2411729" cy="11261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D9FD4C-5F69-4734-A19C-2348032A10EA}"/>
              </a:ext>
            </a:extLst>
          </p:cNvPr>
          <p:cNvSpPr/>
          <p:nvPr/>
        </p:nvSpPr>
        <p:spPr>
          <a:xfrm>
            <a:off x="3811517" y="1111890"/>
            <a:ext cx="2193065" cy="11453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473403"/>
      </p:ext>
    </p:extLst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A44831-2E25-42D7-AE22-9108A3C9FF10}"/>
              </a:ext>
            </a:extLst>
          </p:cNvPr>
          <p:cNvSpPr/>
          <p:nvPr/>
        </p:nvSpPr>
        <p:spPr>
          <a:xfrm>
            <a:off x="1595140" y="1278404"/>
            <a:ext cx="995112" cy="8057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5379E6-EB8E-4D3C-BEB4-AEE469EB1322}"/>
              </a:ext>
            </a:extLst>
          </p:cNvPr>
          <p:cNvSpPr/>
          <p:nvPr/>
        </p:nvSpPr>
        <p:spPr>
          <a:xfrm>
            <a:off x="3888369" y="2252477"/>
            <a:ext cx="2630359" cy="8447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816461"/>
      </p:ext>
    </p:extLst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CA48CC-01EB-4B12-8593-23AAA9FC8D6E}"/>
              </a:ext>
            </a:extLst>
          </p:cNvPr>
          <p:cNvSpPr/>
          <p:nvPr/>
        </p:nvSpPr>
        <p:spPr>
          <a:xfrm>
            <a:off x="1248896" y="1294204"/>
            <a:ext cx="2326531" cy="21405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FBC961-8595-420B-A5C4-96803088E716}"/>
              </a:ext>
            </a:extLst>
          </p:cNvPr>
          <p:cNvSpPr/>
          <p:nvPr/>
        </p:nvSpPr>
        <p:spPr>
          <a:xfrm>
            <a:off x="2950421" y="1347027"/>
            <a:ext cx="2885856" cy="2151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4754182"/>
      </p:ext>
    </p:extLst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65BFD6E-70DC-42E4-845D-44203001B3FC}"/>
              </a:ext>
            </a:extLst>
          </p:cNvPr>
          <p:cNvSpPr/>
          <p:nvPr/>
        </p:nvSpPr>
        <p:spPr>
          <a:xfrm>
            <a:off x="1058847" y="2574061"/>
            <a:ext cx="1783125" cy="21385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3C1AC1-8AE3-4E61-8E5D-BC3D449B5646}"/>
              </a:ext>
            </a:extLst>
          </p:cNvPr>
          <p:cNvSpPr/>
          <p:nvPr/>
        </p:nvSpPr>
        <p:spPr>
          <a:xfrm>
            <a:off x="4468056" y="1651276"/>
            <a:ext cx="2691357" cy="199421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442693"/>
      </p:ext>
    </p:extLst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CC189A-7A34-41DB-89B9-9DE580C58A4E}"/>
              </a:ext>
            </a:extLst>
          </p:cNvPr>
          <p:cNvSpPr/>
          <p:nvPr/>
        </p:nvSpPr>
        <p:spPr>
          <a:xfrm>
            <a:off x="1481077" y="1900736"/>
            <a:ext cx="2890321" cy="15360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975D08-D85E-4B12-AD7C-CC164F2E86D4}"/>
              </a:ext>
            </a:extLst>
          </p:cNvPr>
          <p:cNvSpPr/>
          <p:nvPr/>
        </p:nvSpPr>
        <p:spPr>
          <a:xfrm>
            <a:off x="3587612" y="2049316"/>
            <a:ext cx="1618626" cy="12191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4935591"/>
      </p:ext>
    </p:extLst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71EB25-A28E-4D7B-9B6B-237C4E951D3F}"/>
              </a:ext>
            </a:extLst>
          </p:cNvPr>
          <p:cNvSpPr/>
          <p:nvPr/>
        </p:nvSpPr>
        <p:spPr>
          <a:xfrm>
            <a:off x="1159507" y="1474657"/>
            <a:ext cx="3087713" cy="8430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DAFD45-B861-4B91-ACEA-738CBD55BF58}"/>
              </a:ext>
            </a:extLst>
          </p:cNvPr>
          <p:cNvSpPr/>
          <p:nvPr/>
        </p:nvSpPr>
        <p:spPr>
          <a:xfrm>
            <a:off x="3494526" y="1094907"/>
            <a:ext cx="3565592" cy="174434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F5CC33-B5DB-429D-AB70-1F15CC3B93EF}"/>
              </a:ext>
            </a:extLst>
          </p:cNvPr>
          <p:cNvSpPr/>
          <p:nvPr/>
        </p:nvSpPr>
        <p:spPr>
          <a:xfrm>
            <a:off x="7276481" y="1879542"/>
            <a:ext cx="1181062" cy="9726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970405"/>
      </p:ext>
    </p:extLst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73DC23-1248-4489-A230-A6A70188B561}"/>
              </a:ext>
            </a:extLst>
          </p:cNvPr>
          <p:cNvSpPr/>
          <p:nvPr/>
        </p:nvSpPr>
        <p:spPr>
          <a:xfrm>
            <a:off x="1663924" y="2514175"/>
            <a:ext cx="3239486" cy="11323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B95685-FDE5-4E04-A4D6-D99799A6CFFF}"/>
              </a:ext>
            </a:extLst>
          </p:cNvPr>
          <p:cNvSpPr/>
          <p:nvPr/>
        </p:nvSpPr>
        <p:spPr>
          <a:xfrm>
            <a:off x="3623108" y="919460"/>
            <a:ext cx="3487150" cy="1559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7559385"/>
      </p:ext>
    </p:extLst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BB0369-3FFE-4528-8B93-7A72A577F583}"/>
              </a:ext>
            </a:extLst>
          </p:cNvPr>
          <p:cNvSpPr/>
          <p:nvPr/>
        </p:nvSpPr>
        <p:spPr>
          <a:xfrm>
            <a:off x="1377642" y="1477365"/>
            <a:ext cx="1712433" cy="12637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B34E79B-93E4-46C1-997F-0D36303EFA39}"/>
              </a:ext>
            </a:extLst>
          </p:cNvPr>
          <p:cNvSpPr/>
          <p:nvPr/>
        </p:nvSpPr>
        <p:spPr>
          <a:xfrm>
            <a:off x="3094627" y="1412581"/>
            <a:ext cx="2584787" cy="24626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2F3F71-BA57-4EAB-B78A-04365A989170}"/>
              </a:ext>
            </a:extLst>
          </p:cNvPr>
          <p:cNvSpPr/>
          <p:nvPr/>
        </p:nvSpPr>
        <p:spPr>
          <a:xfrm>
            <a:off x="6749893" y="2290473"/>
            <a:ext cx="1016886" cy="12151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581247"/>
      </p:ext>
    </p:extLst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F619C0-AF01-4687-A4EC-C47E7246407F}"/>
              </a:ext>
            </a:extLst>
          </p:cNvPr>
          <p:cNvSpPr/>
          <p:nvPr/>
        </p:nvSpPr>
        <p:spPr>
          <a:xfrm>
            <a:off x="1090804" y="1569122"/>
            <a:ext cx="2688554" cy="10137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3239751"/>
      </p:ext>
    </p:extLst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13AFED-3CE6-4C57-A3E9-F8559C07F509}"/>
              </a:ext>
            </a:extLst>
          </p:cNvPr>
          <p:cNvSpPr/>
          <p:nvPr/>
        </p:nvSpPr>
        <p:spPr>
          <a:xfrm>
            <a:off x="1478822" y="1038571"/>
            <a:ext cx="1816191" cy="16805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900BDA-FA60-441E-AA43-A7DADFDFDF0F}"/>
              </a:ext>
            </a:extLst>
          </p:cNvPr>
          <p:cNvSpPr/>
          <p:nvPr/>
        </p:nvSpPr>
        <p:spPr>
          <a:xfrm>
            <a:off x="4012768" y="2013103"/>
            <a:ext cx="3365194" cy="23969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4308384-A3FF-46A5-9D78-2F0B88EFB67B}"/>
              </a:ext>
            </a:extLst>
          </p:cNvPr>
          <p:cNvSpPr/>
          <p:nvPr/>
        </p:nvSpPr>
        <p:spPr>
          <a:xfrm>
            <a:off x="6598079" y="2216067"/>
            <a:ext cx="1499059" cy="11006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839108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52B565-9444-4ECB-9F64-504449870AE1}"/>
              </a:ext>
            </a:extLst>
          </p:cNvPr>
          <p:cNvSpPr/>
          <p:nvPr/>
        </p:nvSpPr>
        <p:spPr>
          <a:xfrm>
            <a:off x="1785009" y="2657303"/>
            <a:ext cx="1525725" cy="22597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A44EBBA-520D-47ED-BDC3-89BFE6BE89DF}"/>
              </a:ext>
            </a:extLst>
          </p:cNvPr>
          <p:cNvSpPr/>
          <p:nvPr/>
        </p:nvSpPr>
        <p:spPr>
          <a:xfrm>
            <a:off x="2781911" y="1324433"/>
            <a:ext cx="1583340" cy="8997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155724"/>
      </p:ext>
    </p:extLst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C32E4B-4290-432A-AD9A-199C48C32864}"/>
              </a:ext>
            </a:extLst>
          </p:cNvPr>
          <p:cNvSpPr/>
          <p:nvPr/>
        </p:nvSpPr>
        <p:spPr>
          <a:xfrm>
            <a:off x="1026586" y="1025097"/>
            <a:ext cx="1806909" cy="22008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91E0CE-56F6-4EA6-AFC3-FAF6A78B4BA9}"/>
              </a:ext>
            </a:extLst>
          </p:cNvPr>
          <p:cNvSpPr/>
          <p:nvPr/>
        </p:nvSpPr>
        <p:spPr>
          <a:xfrm>
            <a:off x="2862713" y="1970046"/>
            <a:ext cx="1851787" cy="8804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3A5AB1-253B-4DC1-8F74-3542D356A9EE}"/>
              </a:ext>
            </a:extLst>
          </p:cNvPr>
          <p:cNvSpPr/>
          <p:nvPr/>
        </p:nvSpPr>
        <p:spPr>
          <a:xfrm>
            <a:off x="8080301" y="1940701"/>
            <a:ext cx="1063699" cy="23067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3053418"/>
      </p:ext>
    </p:extLst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45D5AB-41A6-45BC-9EB8-5A7EAAD969B0}"/>
              </a:ext>
            </a:extLst>
          </p:cNvPr>
          <p:cNvSpPr/>
          <p:nvPr/>
        </p:nvSpPr>
        <p:spPr>
          <a:xfrm>
            <a:off x="1459441" y="2462692"/>
            <a:ext cx="2940160" cy="9417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3C5AB0-D4B6-4002-BDED-F5522FF6E705}"/>
              </a:ext>
            </a:extLst>
          </p:cNvPr>
          <p:cNvSpPr/>
          <p:nvPr/>
        </p:nvSpPr>
        <p:spPr>
          <a:xfrm>
            <a:off x="4498424" y="2497262"/>
            <a:ext cx="3120902" cy="110077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8FCE70-AEE9-4BA1-9C3F-817AC62DDDFD}"/>
              </a:ext>
            </a:extLst>
          </p:cNvPr>
          <p:cNvSpPr/>
          <p:nvPr/>
        </p:nvSpPr>
        <p:spPr>
          <a:xfrm>
            <a:off x="7575310" y="1491949"/>
            <a:ext cx="1568690" cy="15718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085332"/>
      </p:ext>
    </p:extLst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DB142-E75C-4AF2-BB22-6AD0CE3D1308}"/>
              </a:ext>
            </a:extLst>
          </p:cNvPr>
          <p:cNvSpPr/>
          <p:nvPr/>
        </p:nvSpPr>
        <p:spPr>
          <a:xfrm>
            <a:off x="1704358" y="2239058"/>
            <a:ext cx="2529305" cy="19915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ADBD96-E036-4909-A070-17877F3E0293}"/>
              </a:ext>
            </a:extLst>
          </p:cNvPr>
          <p:cNvSpPr/>
          <p:nvPr/>
        </p:nvSpPr>
        <p:spPr>
          <a:xfrm>
            <a:off x="3713278" y="739716"/>
            <a:ext cx="2668818" cy="21540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8749405"/>
      </p:ext>
    </p:extLst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650931-12BD-4C78-8681-A4862B5F4E6A}"/>
              </a:ext>
            </a:extLst>
          </p:cNvPr>
          <p:cNvSpPr/>
          <p:nvPr/>
        </p:nvSpPr>
        <p:spPr>
          <a:xfrm>
            <a:off x="1563200" y="1433035"/>
            <a:ext cx="2725619" cy="20589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0A89B-4BF3-42B0-A1D5-9FA2E951EB70}"/>
              </a:ext>
            </a:extLst>
          </p:cNvPr>
          <p:cNvSpPr/>
          <p:nvPr/>
        </p:nvSpPr>
        <p:spPr>
          <a:xfrm>
            <a:off x="2944188" y="899515"/>
            <a:ext cx="2773320" cy="9398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9974840"/>
      </p:ext>
    </p:extLst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7E3AED-7E94-4EB9-BBE5-ED824DB276E0}"/>
              </a:ext>
            </a:extLst>
          </p:cNvPr>
          <p:cNvSpPr/>
          <p:nvPr/>
        </p:nvSpPr>
        <p:spPr>
          <a:xfrm>
            <a:off x="1276398" y="1830735"/>
            <a:ext cx="3023691" cy="17154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585FDA-7395-4BCF-8CDA-CECFB6D165C0}"/>
              </a:ext>
            </a:extLst>
          </p:cNvPr>
          <p:cNvSpPr/>
          <p:nvPr/>
        </p:nvSpPr>
        <p:spPr>
          <a:xfrm>
            <a:off x="3728353" y="1019113"/>
            <a:ext cx="1682600" cy="8157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153684"/>
      </p:ext>
    </p:extLst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629F28A-EC20-40D6-985A-10D7BE82BEB1}"/>
              </a:ext>
            </a:extLst>
          </p:cNvPr>
          <p:cNvSpPr/>
          <p:nvPr/>
        </p:nvSpPr>
        <p:spPr>
          <a:xfrm>
            <a:off x="940816" y="1642888"/>
            <a:ext cx="1900929" cy="26061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45ED73A-1805-4CF2-8C53-1C5394CD26C4}"/>
              </a:ext>
            </a:extLst>
          </p:cNvPr>
          <p:cNvSpPr/>
          <p:nvPr/>
        </p:nvSpPr>
        <p:spPr>
          <a:xfrm>
            <a:off x="3936360" y="2521465"/>
            <a:ext cx="3065035" cy="23866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736209"/>
      </p:ext>
    </p:extLst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3B54EC-70FE-4811-AA82-A3EBE7327D83}"/>
              </a:ext>
            </a:extLst>
          </p:cNvPr>
          <p:cNvSpPr/>
          <p:nvPr/>
        </p:nvSpPr>
        <p:spPr>
          <a:xfrm>
            <a:off x="1397502" y="872722"/>
            <a:ext cx="1683390" cy="11706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6979004"/>
      </p:ext>
    </p:extLst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457D8E-790C-4E83-8E86-5093B3A93967}"/>
              </a:ext>
            </a:extLst>
          </p:cNvPr>
          <p:cNvSpPr/>
          <p:nvPr/>
        </p:nvSpPr>
        <p:spPr>
          <a:xfrm>
            <a:off x="1314555" y="2164231"/>
            <a:ext cx="3023629" cy="227953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D69471-4349-42F6-B19E-55F98856B634}"/>
              </a:ext>
            </a:extLst>
          </p:cNvPr>
          <p:cNvSpPr/>
          <p:nvPr/>
        </p:nvSpPr>
        <p:spPr>
          <a:xfrm>
            <a:off x="4252240" y="1704657"/>
            <a:ext cx="1863467" cy="11880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D77E17-0781-4FA6-8073-5BE49579F460}"/>
              </a:ext>
            </a:extLst>
          </p:cNvPr>
          <p:cNvSpPr/>
          <p:nvPr/>
        </p:nvSpPr>
        <p:spPr>
          <a:xfrm>
            <a:off x="7912551" y="1214348"/>
            <a:ext cx="1231449" cy="25640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29496"/>
      </p:ext>
    </p:extLst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E63598-052B-478F-B9FC-6C97F29B5D95}"/>
              </a:ext>
            </a:extLst>
          </p:cNvPr>
          <p:cNvSpPr/>
          <p:nvPr/>
        </p:nvSpPr>
        <p:spPr>
          <a:xfrm>
            <a:off x="1583072" y="2490662"/>
            <a:ext cx="1810904" cy="7829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433542"/>
      </p:ext>
    </p:extLst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03F810-EDFE-4DC0-B396-F5410F90E5AB}"/>
              </a:ext>
            </a:extLst>
          </p:cNvPr>
          <p:cNvSpPr/>
          <p:nvPr/>
        </p:nvSpPr>
        <p:spPr>
          <a:xfrm>
            <a:off x="1469505" y="2522668"/>
            <a:ext cx="1134603" cy="12615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8153BB-BEDE-4ED3-8277-8871CE1D69D0}"/>
              </a:ext>
            </a:extLst>
          </p:cNvPr>
          <p:cNvSpPr/>
          <p:nvPr/>
        </p:nvSpPr>
        <p:spPr>
          <a:xfrm>
            <a:off x="3355798" y="2146661"/>
            <a:ext cx="2140479" cy="10157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2C5C2-E253-4F5A-8DB2-35CD16558C25}"/>
              </a:ext>
            </a:extLst>
          </p:cNvPr>
          <p:cNvSpPr/>
          <p:nvPr/>
        </p:nvSpPr>
        <p:spPr>
          <a:xfrm>
            <a:off x="7606412" y="1500492"/>
            <a:ext cx="1408427" cy="254262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350395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322809-0A8B-4239-91EE-D4BD09730271}"/>
              </a:ext>
            </a:extLst>
          </p:cNvPr>
          <p:cNvSpPr/>
          <p:nvPr/>
        </p:nvSpPr>
        <p:spPr>
          <a:xfrm>
            <a:off x="1391675" y="2520073"/>
            <a:ext cx="3503220" cy="9087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F71335-353D-447D-A626-E4C19EE81559}"/>
              </a:ext>
            </a:extLst>
          </p:cNvPr>
          <p:cNvSpPr/>
          <p:nvPr/>
        </p:nvSpPr>
        <p:spPr>
          <a:xfrm>
            <a:off x="3047037" y="2298874"/>
            <a:ext cx="3620447" cy="24473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338173"/>
      </p:ext>
    </p:extLst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DD5C3AA-7111-4A66-9AD4-8295475C4E29}"/>
              </a:ext>
            </a:extLst>
          </p:cNvPr>
          <p:cNvSpPr/>
          <p:nvPr/>
        </p:nvSpPr>
        <p:spPr>
          <a:xfrm>
            <a:off x="1079186" y="837060"/>
            <a:ext cx="2855419" cy="26984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75E265-8AF5-48AB-9845-95CFD0EB8C78}"/>
              </a:ext>
            </a:extLst>
          </p:cNvPr>
          <p:cNvSpPr/>
          <p:nvPr/>
        </p:nvSpPr>
        <p:spPr>
          <a:xfrm>
            <a:off x="4408467" y="1507436"/>
            <a:ext cx="1149414" cy="22172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491CBF8-F297-4AAD-A1AE-A96DE85FBF2F}"/>
              </a:ext>
            </a:extLst>
          </p:cNvPr>
          <p:cNvSpPr/>
          <p:nvPr/>
        </p:nvSpPr>
        <p:spPr>
          <a:xfrm>
            <a:off x="7146926" y="1465883"/>
            <a:ext cx="1997074" cy="19110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3369035"/>
      </p:ext>
    </p:extLst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10E0AB-12B5-4B8F-8AFD-68CDC0132066}"/>
              </a:ext>
            </a:extLst>
          </p:cNvPr>
          <p:cNvSpPr/>
          <p:nvPr/>
        </p:nvSpPr>
        <p:spPr>
          <a:xfrm>
            <a:off x="926378" y="1676784"/>
            <a:ext cx="2183817" cy="972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482227"/>
      </p:ext>
    </p:extLst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B8CD91-7FCE-4418-A60D-DAEA2AB234AC}"/>
              </a:ext>
            </a:extLst>
          </p:cNvPr>
          <p:cNvSpPr/>
          <p:nvPr/>
        </p:nvSpPr>
        <p:spPr>
          <a:xfrm>
            <a:off x="1295754" y="2457239"/>
            <a:ext cx="3599441" cy="11117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1086787"/>
      </p:ext>
    </p:extLst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88890-0223-428C-9159-C5D09EEAD98A}"/>
              </a:ext>
            </a:extLst>
          </p:cNvPr>
          <p:cNvSpPr/>
          <p:nvPr/>
        </p:nvSpPr>
        <p:spPr>
          <a:xfrm>
            <a:off x="1459717" y="2684691"/>
            <a:ext cx="3224842" cy="19277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7DD603-DD6A-4402-B8D6-AB2C59A133D7}"/>
              </a:ext>
            </a:extLst>
          </p:cNvPr>
          <p:cNvSpPr/>
          <p:nvPr/>
        </p:nvSpPr>
        <p:spPr>
          <a:xfrm>
            <a:off x="2905587" y="2148112"/>
            <a:ext cx="1334336" cy="2347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B69F82-853D-45FB-807A-A39BE3F2CC46}"/>
              </a:ext>
            </a:extLst>
          </p:cNvPr>
          <p:cNvSpPr/>
          <p:nvPr/>
        </p:nvSpPr>
        <p:spPr>
          <a:xfrm>
            <a:off x="7136351" y="2683150"/>
            <a:ext cx="2007649" cy="23110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2894883"/>
      </p:ext>
    </p:extLst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559F6E-91FA-4706-90C9-B1EE9268C0A2}"/>
              </a:ext>
            </a:extLst>
          </p:cNvPr>
          <p:cNvSpPr/>
          <p:nvPr/>
        </p:nvSpPr>
        <p:spPr>
          <a:xfrm>
            <a:off x="1404893" y="2236695"/>
            <a:ext cx="1357989" cy="22818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B2C53D-0382-4BB2-AF44-8F0C00C85AB4}"/>
              </a:ext>
            </a:extLst>
          </p:cNvPr>
          <p:cNvSpPr/>
          <p:nvPr/>
        </p:nvSpPr>
        <p:spPr>
          <a:xfrm>
            <a:off x="3704622" y="1018128"/>
            <a:ext cx="1358237" cy="15085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947ED-D2F4-4691-84D0-4586B7D7380F}"/>
              </a:ext>
            </a:extLst>
          </p:cNvPr>
          <p:cNvSpPr/>
          <p:nvPr/>
        </p:nvSpPr>
        <p:spPr>
          <a:xfrm>
            <a:off x="7423750" y="2555513"/>
            <a:ext cx="1720250" cy="17655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328092"/>
      </p:ext>
    </p:extLst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39E2477-CD3A-4D0A-B0DE-32B10CCDC330}"/>
              </a:ext>
            </a:extLst>
          </p:cNvPr>
          <p:cNvSpPr/>
          <p:nvPr/>
        </p:nvSpPr>
        <p:spPr>
          <a:xfrm>
            <a:off x="1779814" y="2057385"/>
            <a:ext cx="2967402" cy="18209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9B4B0A-A9F0-4F74-8A7C-202124A6B4D6}"/>
              </a:ext>
            </a:extLst>
          </p:cNvPr>
          <p:cNvSpPr/>
          <p:nvPr/>
        </p:nvSpPr>
        <p:spPr>
          <a:xfrm>
            <a:off x="3092397" y="2468635"/>
            <a:ext cx="2545462" cy="158384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4168"/>
      </p:ext>
    </p:extLst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8BFD47-84FF-478E-B67C-20D2D1A7842B}"/>
              </a:ext>
            </a:extLst>
          </p:cNvPr>
          <p:cNvSpPr/>
          <p:nvPr/>
        </p:nvSpPr>
        <p:spPr>
          <a:xfrm>
            <a:off x="1715528" y="1758715"/>
            <a:ext cx="1741526" cy="13210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704BA4-9B91-441E-84E2-7CF0CB4A9DA2}"/>
              </a:ext>
            </a:extLst>
          </p:cNvPr>
          <p:cNvSpPr/>
          <p:nvPr/>
        </p:nvSpPr>
        <p:spPr>
          <a:xfrm>
            <a:off x="2951662" y="1706768"/>
            <a:ext cx="2027888" cy="2161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930392"/>
      </p:ext>
    </p:extLst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5A39B-CDD4-411E-A1DE-6CA474B0532A}"/>
              </a:ext>
            </a:extLst>
          </p:cNvPr>
          <p:cNvSpPr/>
          <p:nvPr/>
        </p:nvSpPr>
        <p:spPr>
          <a:xfrm>
            <a:off x="1797248" y="1921618"/>
            <a:ext cx="1261516" cy="7796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657DFE-4511-43D8-A5F4-C720EDA8B50F}"/>
              </a:ext>
            </a:extLst>
          </p:cNvPr>
          <p:cNvSpPr/>
          <p:nvPr/>
        </p:nvSpPr>
        <p:spPr>
          <a:xfrm>
            <a:off x="4569031" y="2537818"/>
            <a:ext cx="1354649" cy="1694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539E4D-0F82-44EB-93E1-C38895B467A6}"/>
              </a:ext>
            </a:extLst>
          </p:cNvPr>
          <p:cNvSpPr/>
          <p:nvPr/>
        </p:nvSpPr>
        <p:spPr>
          <a:xfrm>
            <a:off x="8158968" y="922709"/>
            <a:ext cx="985032" cy="23439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2073542"/>
      </p:ext>
    </p:extLst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529182-3241-4103-92E1-029C87320CCD}"/>
              </a:ext>
            </a:extLst>
          </p:cNvPr>
          <p:cNvSpPr/>
          <p:nvPr/>
        </p:nvSpPr>
        <p:spPr>
          <a:xfrm>
            <a:off x="1125501" y="2260790"/>
            <a:ext cx="1369111" cy="2020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FF2AF3F-0D68-4456-94C1-CA2954E6D2A3}"/>
              </a:ext>
            </a:extLst>
          </p:cNvPr>
          <p:cNvSpPr/>
          <p:nvPr/>
        </p:nvSpPr>
        <p:spPr>
          <a:xfrm>
            <a:off x="3800050" y="1873574"/>
            <a:ext cx="3326434" cy="191850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A55B23-3D9C-45B2-ACF4-FAAAA492580A}"/>
              </a:ext>
            </a:extLst>
          </p:cNvPr>
          <p:cNvSpPr/>
          <p:nvPr/>
        </p:nvSpPr>
        <p:spPr>
          <a:xfrm>
            <a:off x="6542379" y="1358377"/>
            <a:ext cx="2601621" cy="7383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127681"/>
      </p:ext>
    </p:extLst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CC9A53-0DED-44FF-B5E9-BC98F0CD0CD7}"/>
              </a:ext>
            </a:extLst>
          </p:cNvPr>
          <p:cNvSpPr/>
          <p:nvPr/>
        </p:nvSpPr>
        <p:spPr>
          <a:xfrm>
            <a:off x="919492" y="2586056"/>
            <a:ext cx="1779576" cy="25262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34BF41-2A06-4075-9D60-F7A86F1E7C91}"/>
              </a:ext>
            </a:extLst>
          </p:cNvPr>
          <p:cNvSpPr/>
          <p:nvPr/>
        </p:nvSpPr>
        <p:spPr>
          <a:xfrm>
            <a:off x="2835806" y="1125331"/>
            <a:ext cx="2100511" cy="7004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27ACB2-FE63-42DD-A6F9-0AEEDE6FEB94}"/>
              </a:ext>
            </a:extLst>
          </p:cNvPr>
          <p:cNvSpPr/>
          <p:nvPr/>
        </p:nvSpPr>
        <p:spPr>
          <a:xfrm>
            <a:off x="7273212" y="2185185"/>
            <a:ext cx="1870788" cy="1306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0007273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DECD5F-5BA1-4866-BCD6-3F4A891AB898}"/>
              </a:ext>
            </a:extLst>
          </p:cNvPr>
          <p:cNvSpPr/>
          <p:nvPr/>
        </p:nvSpPr>
        <p:spPr>
          <a:xfrm>
            <a:off x="1227692" y="2557380"/>
            <a:ext cx="2997001" cy="252057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F6C935-FC8A-48C5-AFE8-1C97D69351F1}"/>
              </a:ext>
            </a:extLst>
          </p:cNvPr>
          <p:cNvSpPr/>
          <p:nvPr/>
        </p:nvSpPr>
        <p:spPr>
          <a:xfrm>
            <a:off x="4277492" y="1353994"/>
            <a:ext cx="3482225" cy="16196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1106478"/>
      </p:ext>
    </p:extLst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BB9071C-F598-478F-9448-596F33034A73}"/>
              </a:ext>
            </a:extLst>
          </p:cNvPr>
          <p:cNvSpPr/>
          <p:nvPr/>
        </p:nvSpPr>
        <p:spPr>
          <a:xfrm>
            <a:off x="1539418" y="810592"/>
            <a:ext cx="2457732" cy="14115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9793775"/>
      </p:ext>
    </p:extLst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321874-276A-4DC0-97E3-3A9AF8B20BEA}"/>
              </a:ext>
            </a:extLst>
          </p:cNvPr>
          <p:cNvSpPr/>
          <p:nvPr/>
        </p:nvSpPr>
        <p:spPr>
          <a:xfrm>
            <a:off x="1319645" y="1951460"/>
            <a:ext cx="1996877" cy="13207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9158D8-A679-47DC-AAC0-7C975A7A681E}"/>
              </a:ext>
            </a:extLst>
          </p:cNvPr>
          <p:cNvSpPr/>
          <p:nvPr/>
        </p:nvSpPr>
        <p:spPr>
          <a:xfrm>
            <a:off x="3625410" y="2506898"/>
            <a:ext cx="2890788" cy="254252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556912-8FC4-4CE7-A4A6-07F0F27B994D}"/>
              </a:ext>
            </a:extLst>
          </p:cNvPr>
          <p:cNvSpPr/>
          <p:nvPr/>
        </p:nvSpPr>
        <p:spPr>
          <a:xfrm>
            <a:off x="7644867" y="1782863"/>
            <a:ext cx="1499133" cy="16699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2555280"/>
      </p:ext>
    </p:extLst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99449C-4362-49BE-9447-C7F924E25ED8}"/>
              </a:ext>
            </a:extLst>
          </p:cNvPr>
          <p:cNvSpPr/>
          <p:nvPr/>
        </p:nvSpPr>
        <p:spPr>
          <a:xfrm>
            <a:off x="1456039" y="925378"/>
            <a:ext cx="2650773" cy="196668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670B2E-5A5C-4CCC-B834-35F01160D571}"/>
              </a:ext>
            </a:extLst>
          </p:cNvPr>
          <p:cNvSpPr/>
          <p:nvPr/>
        </p:nvSpPr>
        <p:spPr>
          <a:xfrm>
            <a:off x="3553740" y="2427384"/>
            <a:ext cx="1786992" cy="26725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D3682C4-3110-4F7B-A9E1-B1B95E9FB9A7}"/>
              </a:ext>
            </a:extLst>
          </p:cNvPr>
          <p:cNvSpPr/>
          <p:nvPr/>
        </p:nvSpPr>
        <p:spPr>
          <a:xfrm>
            <a:off x="7766445" y="885982"/>
            <a:ext cx="1377555" cy="1407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783123"/>
      </p:ext>
    </p:extLst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4C04B8E-5FB1-4588-8210-567E92800859}"/>
              </a:ext>
            </a:extLst>
          </p:cNvPr>
          <p:cNvSpPr/>
          <p:nvPr/>
        </p:nvSpPr>
        <p:spPr>
          <a:xfrm>
            <a:off x="1064315" y="1669917"/>
            <a:ext cx="2061543" cy="1272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D20D9D-E049-43FD-92D2-4C7583DEC211}"/>
              </a:ext>
            </a:extLst>
          </p:cNvPr>
          <p:cNvSpPr/>
          <p:nvPr/>
        </p:nvSpPr>
        <p:spPr>
          <a:xfrm>
            <a:off x="3288618" y="2572828"/>
            <a:ext cx="3167058" cy="21776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603E38-9207-4BEA-B852-238822EE7855}"/>
              </a:ext>
            </a:extLst>
          </p:cNvPr>
          <p:cNvSpPr/>
          <p:nvPr/>
        </p:nvSpPr>
        <p:spPr>
          <a:xfrm>
            <a:off x="6802937" y="2047387"/>
            <a:ext cx="2341063" cy="24129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579611"/>
      </p:ext>
    </p:extLst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55906-6D95-4429-B9A4-37D6D6BA1822}"/>
              </a:ext>
            </a:extLst>
          </p:cNvPr>
          <p:cNvSpPr/>
          <p:nvPr/>
        </p:nvSpPr>
        <p:spPr>
          <a:xfrm>
            <a:off x="1024976" y="2296110"/>
            <a:ext cx="3251954" cy="871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1F66EE-AE00-42BC-88C6-224554A98F24}"/>
              </a:ext>
            </a:extLst>
          </p:cNvPr>
          <p:cNvSpPr/>
          <p:nvPr/>
        </p:nvSpPr>
        <p:spPr>
          <a:xfrm>
            <a:off x="4447920" y="2540837"/>
            <a:ext cx="2044348" cy="87114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C79FF38-2A99-4857-B8C9-20E6182DA098}"/>
              </a:ext>
            </a:extLst>
          </p:cNvPr>
          <p:cNvSpPr/>
          <p:nvPr/>
        </p:nvSpPr>
        <p:spPr>
          <a:xfrm>
            <a:off x="6589106" y="2459366"/>
            <a:ext cx="2039386" cy="6890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0239512"/>
      </p:ext>
    </p:extLst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985CFA-1EEF-4910-87E0-FD07DFFF1B3D}"/>
              </a:ext>
            </a:extLst>
          </p:cNvPr>
          <p:cNvSpPr/>
          <p:nvPr/>
        </p:nvSpPr>
        <p:spPr>
          <a:xfrm>
            <a:off x="1630024" y="2719514"/>
            <a:ext cx="1761435" cy="24453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F9BB0A-A227-48A0-875E-ED8C83FC143C}"/>
              </a:ext>
            </a:extLst>
          </p:cNvPr>
          <p:cNvSpPr/>
          <p:nvPr/>
        </p:nvSpPr>
        <p:spPr>
          <a:xfrm>
            <a:off x="3490427" y="1973513"/>
            <a:ext cx="2292536" cy="10861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361364-3021-4A2B-9BEE-5141EF9F4D9C}"/>
              </a:ext>
            </a:extLst>
          </p:cNvPr>
          <p:cNvSpPr/>
          <p:nvPr/>
        </p:nvSpPr>
        <p:spPr>
          <a:xfrm>
            <a:off x="6705134" y="927185"/>
            <a:ext cx="2438866" cy="17059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9421060"/>
      </p:ext>
    </p:extLst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6512657-EA0D-409B-A958-1D912932F4EE}"/>
              </a:ext>
            </a:extLst>
          </p:cNvPr>
          <p:cNvSpPr/>
          <p:nvPr/>
        </p:nvSpPr>
        <p:spPr>
          <a:xfrm>
            <a:off x="1033494" y="1635487"/>
            <a:ext cx="2288326" cy="20953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908279"/>
      </p:ext>
    </p:extLst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B78228-47BF-41D2-9774-B82883390FDD}"/>
              </a:ext>
            </a:extLst>
          </p:cNvPr>
          <p:cNvSpPr/>
          <p:nvPr/>
        </p:nvSpPr>
        <p:spPr>
          <a:xfrm>
            <a:off x="1155454" y="2450697"/>
            <a:ext cx="2336194" cy="79040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7375154-DB8A-4984-8F7D-93FA1421C94D}"/>
              </a:ext>
            </a:extLst>
          </p:cNvPr>
          <p:cNvSpPr/>
          <p:nvPr/>
        </p:nvSpPr>
        <p:spPr>
          <a:xfrm>
            <a:off x="3653455" y="939896"/>
            <a:ext cx="1189819" cy="22073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24A094-E12F-4D41-B48A-487C23D6C476}"/>
              </a:ext>
            </a:extLst>
          </p:cNvPr>
          <p:cNvSpPr/>
          <p:nvPr/>
        </p:nvSpPr>
        <p:spPr>
          <a:xfrm>
            <a:off x="7026640" y="1464537"/>
            <a:ext cx="2117360" cy="1649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887805"/>
      </p:ext>
    </p:extLst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B895002-1135-40E2-A4F0-73EA022C46E9}"/>
              </a:ext>
            </a:extLst>
          </p:cNvPr>
          <p:cNvSpPr/>
          <p:nvPr/>
        </p:nvSpPr>
        <p:spPr>
          <a:xfrm>
            <a:off x="1676950" y="1735789"/>
            <a:ext cx="2790328" cy="815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717908"/>
      </p:ext>
    </p:extLst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8A0857-D2B6-47D0-81ED-4D9CB01CE74C}"/>
              </a:ext>
            </a:extLst>
          </p:cNvPr>
          <p:cNvSpPr/>
          <p:nvPr/>
        </p:nvSpPr>
        <p:spPr>
          <a:xfrm>
            <a:off x="1646171" y="749529"/>
            <a:ext cx="3206037" cy="21034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FC5628-563A-4FD3-9DC0-7F2FDD370843}"/>
              </a:ext>
            </a:extLst>
          </p:cNvPr>
          <p:cNvSpPr/>
          <p:nvPr/>
        </p:nvSpPr>
        <p:spPr>
          <a:xfrm>
            <a:off x="2875621" y="1960089"/>
            <a:ext cx="2829887" cy="10757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8371B18-CA96-4F23-B149-60AF2F9F2BAB}"/>
              </a:ext>
            </a:extLst>
          </p:cNvPr>
          <p:cNvSpPr/>
          <p:nvPr/>
        </p:nvSpPr>
        <p:spPr>
          <a:xfrm>
            <a:off x="6549565" y="2213588"/>
            <a:ext cx="1516550" cy="16628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5480042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57C02-BE2B-4699-B3A6-F35983913FC5}"/>
              </a:ext>
            </a:extLst>
          </p:cNvPr>
          <p:cNvSpPr/>
          <p:nvPr/>
        </p:nvSpPr>
        <p:spPr>
          <a:xfrm>
            <a:off x="1261258" y="826396"/>
            <a:ext cx="2874635" cy="24407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DDC477-9496-4F1D-9E13-DF79A40BA076}"/>
              </a:ext>
            </a:extLst>
          </p:cNvPr>
          <p:cNvSpPr/>
          <p:nvPr/>
        </p:nvSpPr>
        <p:spPr>
          <a:xfrm>
            <a:off x="3446759" y="1749842"/>
            <a:ext cx="1815662" cy="270047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35F91F4-DF9E-40D2-A04F-C0B1BD064735}"/>
              </a:ext>
            </a:extLst>
          </p:cNvPr>
          <p:cNvSpPr/>
          <p:nvPr/>
        </p:nvSpPr>
        <p:spPr>
          <a:xfrm>
            <a:off x="8075615" y="2159152"/>
            <a:ext cx="1068385" cy="17035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63079"/>
      </p:ext>
    </p:extLst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8CC7B4-33D1-4B90-AF5E-8FE3DFD5CD37}"/>
              </a:ext>
            </a:extLst>
          </p:cNvPr>
          <p:cNvSpPr/>
          <p:nvPr/>
        </p:nvSpPr>
        <p:spPr>
          <a:xfrm>
            <a:off x="1393450" y="2260352"/>
            <a:ext cx="2524421" cy="25680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D000E5-58B9-466A-A16F-1B6D047BB6CB}"/>
              </a:ext>
            </a:extLst>
          </p:cNvPr>
          <p:cNvSpPr/>
          <p:nvPr/>
        </p:nvSpPr>
        <p:spPr>
          <a:xfrm>
            <a:off x="3915366" y="2520391"/>
            <a:ext cx="1548299" cy="15357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214430"/>
      </p:ext>
    </p:extLst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535D0C-D304-446A-9AF9-A66FCC75F758}"/>
              </a:ext>
            </a:extLst>
          </p:cNvPr>
          <p:cNvSpPr/>
          <p:nvPr/>
        </p:nvSpPr>
        <p:spPr>
          <a:xfrm>
            <a:off x="1181364" y="1887147"/>
            <a:ext cx="3116282" cy="10951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B5DEF-E44B-485D-88CA-1C2FD8C761C4}"/>
              </a:ext>
            </a:extLst>
          </p:cNvPr>
          <p:cNvSpPr/>
          <p:nvPr/>
        </p:nvSpPr>
        <p:spPr>
          <a:xfrm>
            <a:off x="3965672" y="2103035"/>
            <a:ext cx="1893092" cy="17959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2BAEC77-F153-4FD2-9C54-C7394327A797}"/>
              </a:ext>
            </a:extLst>
          </p:cNvPr>
          <p:cNvSpPr/>
          <p:nvPr/>
        </p:nvSpPr>
        <p:spPr>
          <a:xfrm>
            <a:off x="7789601" y="2284426"/>
            <a:ext cx="1354399" cy="243402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524387"/>
      </p:ext>
    </p:extLst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A1AFBF6-A24B-4031-81BA-D5FEA8E513B2}"/>
              </a:ext>
            </a:extLst>
          </p:cNvPr>
          <p:cNvSpPr/>
          <p:nvPr/>
        </p:nvSpPr>
        <p:spPr>
          <a:xfrm>
            <a:off x="1191115" y="833098"/>
            <a:ext cx="2590409" cy="15466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8B22D9-9E41-4073-9F24-59D2CB418487}"/>
              </a:ext>
            </a:extLst>
          </p:cNvPr>
          <p:cNvSpPr/>
          <p:nvPr/>
        </p:nvSpPr>
        <p:spPr>
          <a:xfrm>
            <a:off x="3678663" y="832176"/>
            <a:ext cx="1402762" cy="23664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0222695"/>
      </p:ext>
    </p:extLst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6D83DC-45C4-4666-B0EB-1D3CF5459415}"/>
              </a:ext>
            </a:extLst>
          </p:cNvPr>
          <p:cNvSpPr/>
          <p:nvPr/>
        </p:nvSpPr>
        <p:spPr>
          <a:xfrm>
            <a:off x="1386491" y="1438801"/>
            <a:ext cx="961551" cy="21822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7333651"/>
      </p:ext>
    </p:extLst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19AAE6-80D8-41EA-8E09-51F0F7796A4A}"/>
              </a:ext>
            </a:extLst>
          </p:cNvPr>
          <p:cNvSpPr/>
          <p:nvPr/>
        </p:nvSpPr>
        <p:spPr>
          <a:xfrm>
            <a:off x="1262082" y="1660029"/>
            <a:ext cx="2842985" cy="19447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05998B-B11A-46E7-BF93-6D73451EB81B}"/>
              </a:ext>
            </a:extLst>
          </p:cNvPr>
          <p:cNvSpPr/>
          <p:nvPr/>
        </p:nvSpPr>
        <p:spPr>
          <a:xfrm>
            <a:off x="4296716" y="1568932"/>
            <a:ext cx="3396249" cy="18138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679069C-88D1-4B00-AECC-1EB7333BEC8A}"/>
              </a:ext>
            </a:extLst>
          </p:cNvPr>
          <p:cNvSpPr/>
          <p:nvPr/>
        </p:nvSpPr>
        <p:spPr>
          <a:xfrm>
            <a:off x="6807815" y="2523486"/>
            <a:ext cx="1384138" cy="18237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9386848"/>
      </p:ext>
    </p:extLst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E269E9-0606-46A7-8FEB-E22ED02964E6}"/>
              </a:ext>
            </a:extLst>
          </p:cNvPr>
          <p:cNvSpPr/>
          <p:nvPr/>
        </p:nvSpPr>
        <p:spPr>
          <a:xfrm>
            <a:off x="1167905" y="2460805"/>
            <a:ext cx="2071086" cy="26292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FB7B4-A2AC-4C54-807C-010F4B63DCAC}"/>
              </a:ext>
            </a:extLst>
          </p:cNvPr>
          <p:cNvSpPr/>
          <p:nvPr/>
        </p:nvSpPr>
        <p:spPr>
          <a:xfrm>
            <a:off x="3418084" y="2683355"/>
            <a:ext cx="2515113" cy="9070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F28367C-36B6-4096-B5EE-B9EDFA63BA9C}"/>
              </a:ext>
            </a:extLst>
          </p:cNvPr>
          <p:cNvSpPr/>
          <p:nvPr/>
        </p:nvSpPr>
        <p:spPr>
          <a:xfrm>
            <a:off x="6998884" y="2101210"/>
            <a:ext cx="1843361" cy="2526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0931878"/>
      </p:ext>
    </p:extLst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448473-9534-4CDA-9C6A-F9D128CEC809}"/>
              </a:ext>
            </a:extLst>
          </p:cNvPr>
          <p:cNvSpPr/>
          <p:nvPr/>
        </p:nvSpPr>
        <p:spPr>
          <a:xfrm>
            <a:off x="1555384" y="847153"/>
            <a:ext cx="1106552" cy="21888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44B04F-0DDD-4C9F-9499-16B2B6F6EC8A}"/>
              </a:ext>
            </a:extLst>
          </p:cNvPr>
          <p:cNvSpPr/>
          <p:nvPr/>
        </p:nvSpPr>
        <p:spPr>
          <a:xfrm>
            <a:off x="3237617" y="1374181"/>
            <a:ext cx="3288450" cy="1901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4436187"/>
      </p:ext>
    </p:extLst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2EE2B1-D282-4BFC-82D2-D4AEB209F8F6}"/>
              </a:ext>
            </a:extLst>
          </p:cNvPr>
          <p:cNvSpPr/>
          <p:nvPr/>
        </p:nvSpPr>
        <p:spPr>
          <a:xfrm>
            <a:off x="1601224" y="2614454"/>
            <a:ext cx="1955011" cy="14604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8942663"/>
      </p:ext>
    </p:extLst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9039A1-6AD9-4A19-AA96-424974982951}"/>
              </a:ext>
            </a:extLst>
          </p:cNvPr>
          <p:cNvSpPr/>
          <p:nvPr/>
        </p:nvSpPr>
        <p:spPr>
          <a:xfrm>
            <a:off x="978423" y="2291920"/>
            <a:ext cx="2162440" cy="15298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9C68AD-CC6D-4124-AD5F-C4717458AE1A}"/>
              </a:ext>
            </a:extLst>
          </p:cNvPr>
          <p:cNvSpPr/>
          <p:nvPr/>
        </p:nvSpPr>
        <p:spPr>
          <a:xfrm>
            <a:off x="3105677" y="2105586"/>
            <a:ext cx="2227363" cy="23882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B734CB-58F4-4CC4-B982-CFB71DDB1ADA}"/>
              </a:ext>
            </a:extLst>
          </p:cNvPr>
          <p:cNvSpPr/>
          <p:nvPr/>
        </p:nvSpPr>
        <p:spPr>
          <a:xfrm>
            <a:off x="7197096" y="2195587"/>
            <a:ext cx="1452790" cy="8517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6965318"/>
      </p:ext>
    </p:extLst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31B9DA-C04E-4112-A328-73C5CABEEC9F}"/>
              </a:ext>
            </a:extLst>
          </p:cNvPr>
          <p:cNvSpPr/>
          <p:nvPr/>
        </p:nvSpPr>
        <p:spPr>
          <a:xfrm>
            <a:off x="1490313" y="947507"/>
            <a:ext cx="2499235" cy="1574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809086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2E9BC9-4A99-4DD6-9013-F9CB5C548D9C}"/>
              </a:ext>
            </a:extLst>
          </p:cNvPr>
          <p:cNvSpPr/>
          <p:nvPr/>
        </p:nvSpPr>
        <p:spPr>
          <a:xfrm>
            <a:off x="1695974" y="1174763"/>
            <a:ext cx="2818335" cy="27368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408935"/>
      </p:ext>
    </p:extLst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93CD69-4B3F-46CC-ADB2-9BF7B7BD6ABE}"/>
              </a:ext>
            </a:extLst>
          </p:cNvPr>
          <p:cNvSpPr/>
          <p:nvPr/>
        </p:nvSpPr>
        <p:spPr>
          <a:xfrm>
            <a:off x="1669357" y="1973493"/>
            <a:ext cx="2387574" cy="11191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D250CC-EFA0-49B1-95DA-E907841E5263}"/>
              </a:ext>
            </a:extLst>
          </p:cNvPr>
          <p:cNvSpPr/>
          <p:nvPr/>
        </p:nvSpPr>
        <p:spPr>
          <a:xfrm>
            <a:off x="3687320" y="1036118"/>
            <a:ext cx="2537481" cy="11874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485788"/>
      </p:ext>
    </p:extLst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9DFB63-AFA9-4E17-9D8A-5C8D15F67057}"/>
              </a:ext>
            </a:extLst>
          </p:cNvPr>
          <p:cNvSpPr/>
          <p:nvPr/>
        </p:nvSpPr>
        <p:spPr>
          <a:xfrm>
            <a:off x="1743486" y="1309952"/>
            <a:ext cx="3521549" cy="8127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A0EA467-D4FA-4CD4-9880-3DCF9DCE27E1}"/>
              </a:ext>
            </a:extLst>
          </p:cNvPr>
          <p:cNvSpPr/>
          <p:nvPr/>
        </p:nvSpPr>
        <p:spPr>
          <a:xfrm>
            <a:off x="3814469" y="2544729"/>
            <a:ext cx="1542663" cy="9999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641992"/>
      </p:ext>
    </p:extLst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58DCD1C-409C-4A80-9AFB-2B2F89C54183}"/>
              </a:ext>
            </a:extLst>
          </p:cNvPr>
          <p:cNvSpPr/>
          <p:nvPr/>
        </p:nvSpPr>
        <p:spPr>
          <a:xfrm>
            <a:off x="1133346" y="1234434"/>
            <a:ext cx="941599" cy="7683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0CFE05-DE79-4533-BB92-4F882A61780B}"/>
              </a:ext>
            </a:extLst>
          </p:cNvPr>
          <p:cNvSpPr/>
          <p:nvPr/>
        </p:nvSpPr>
        <p:spPr>
          <a:xfrm>
            <a:off x="4353250" y="2457989"/>
            <a:ext cx="1413302" cy="14325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846069"/>
      </p:ext>
    </p:extLst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B4EA19-89A2-4A32-BDA0-6CDED8B0CE30}"/>
              </a:ext>
            </a:extLst>
          </p:cNvPr>
          <p:cNvSpPr/>
          <p:nvPr/>
        </p:nvSpPr>
        <p:spPr>
          <a:xfrm>
            <a:off x="1240770" y="2184404"/>
            <a:ext cx="2832392" cy="7947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7115D6-8267-4D52-BCD1-E9818EBBB7BB}"/>
              </a:ext>
            </a:extLst>
          </p:cNvPr>
          <p:cNvSpPr/>
          <p:nvPr/>
        </p:nvSpPr>
        <p:spPr>
          <a:xfrm>
            <a:off x="3513382" y="1614158"/>
            <a:ext cx="1588468" cy="17662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581300"/>
      </p:ext>
    </p:extLst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EB8394-B78E-4CB5-98A5-0A99CCDC6FB2}"/>
              </a:ext>
            </a:extLst>
          </p:cNvPr>
          <p:cNvSpPr/>
          <p:nvPr/>
        </p:nvSpPr>
        <p:spPr>
          <a:xfrm>
            <a:off x="1573574" y="1069351"/>
            <a:ext cx="2150315" cy="112743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CD358DB-F40C-4D28-B656-5445B9464F58}"/>
              </a:ext>
            </a:extLst>
          </p:cNvPr>
          <p:cNvSpPr/>
          <p:nvPr/>
        </p:nvSpPr>
        <p:spPr>
          <a:xfrm>
            <a:off x="4108559" y="2257003"/>
            <a:ext cx="1444184" cy="9357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836458"/>
      </p:ext>
    </p:extLst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84CC2D-60C2-4ECC-9A8A-1A93AFE3FA5C}"/>
              </a:ext>
            </a:extLst>
          </p:cNvPr>
          <p:cNvSpPr/>
          <p:nvPr/>
        </p:nvSpPr>
        <p:spPr>
          <a:xfrm>
            <a:off x="1150448" y="2547897"/>
            <a:ext cx="1008593" cy="23440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313385"/>
      </p:ext>
    </p:extLst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3A2BD2-830A-4BB9-9986-6134F6288C54}"/>
              </a:ext>
            </a:extLst>
          </p:cNvPr>
          <p:cNvSpPr/>
          <p:nvPr/>
        </p:nvSpPr>
        <p:spPr>
          <a:xfrm>
            <a:off x="1630753" y="1211393"/>
            <a:ext cx="3442556" cy="18225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407344"/>
      </p:ext>
    </p:extLst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AB9069-04EA-4D77-A5B3-9FFEFD2F5661}"/>
              </a:ext>
            </a:extLst>
          </p:cNvPr>
          <p:cNvSpPr/>
          <p:nvPr/>
        </p:nvSpPr>
        <p:spPr>
          <a:xfrm>
            <a:off x="1209894" y="1652468"/>
            <a:ext cx="1113178" cy="22137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2046083"/>
      </p:ext>
    </p:extLst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E9C6DF-9F7C-4A1C-B39E-2D81FBAD3141}"/>
              </a:ext>
            </a:extLst>
          </p:cNvPr>
          <p:cNvSpPr/>
          <p:nvPr/>
        </p:nvSpPr>
        <p:spPr>
          <a:xfrm>
            <a:off x="1411984" y="1652193"/>
            <a:ext cx="2143918" cy="24274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54148"/>
      </p:ext>
    </p:extLst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E38A62-EEF6-4AF3-AFBC-B31273CF3043}"/>
              </a:ext>
            </a:extLst>
          </p:cNvPr>
          <p:cNvSpPr/>
          <p:nvPr/>
        </p:nvSpPr>
        <p:spPr>
          <a:xfrm>
            <a:off x="916944" y="2637633"/>
            <a:ext cx="1466875" cy="8107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3D61981-4788-4ACF-9FEB-A9E91C5468E4}"/>
              </a:ext>
            </a:extLst>
          </p:cNvPr>
          <p:cNvSpPr/>
          <p:nvPr/>
        </p:nvSpPr>
        <p:spPr>
          <a:xfrm>
            <a:off x="3335971" y="837758"/>
            <a:ext cx="2199308" cy="20674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2AF8E2-2BFF-4D4D-8C0C-4ACFC61FE24A}"/>
              </a:ext>
            </a:extLst>
          </p:cNvPr>
          <p:cNvSpPr/>
          <p:nvPr/>
        </p:nvSpPr>
        <p:spPr>
          <a:xfrm>
            <a:off x="8121857" y="2153820"/>
            <a:ext cx="1022143" cy="24835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38022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37E85D-FF35-4393-B753-9F4479AA9D3F}"/>
              </a:ext>
            </a:extLst>
          </p:cNvPr>
          <p:cNvSpPr/>
          <p:nvPr/>
        </p:nvSpPr>
        <p:spPr>
          <a:xfrm>
            <a:off x="1100093" y="2544239"/>
            <a:ext cx="1866674" cy="25914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D0E670-4A55-4781-98D4-F7F72B436B67}"/>
              </a:ext>
            </a:extLst>
          </p:cNvPr>
          <p:cNvSpPr/>
          <p:nvPr/>
        </p:nvSpPr>
        <p:spPr>
          <a:xfrm>
            <a:off x="4086435" y="2631746"/>
            <a:ext cx="2102358" cy="26445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68E59DD-B8DC-47C5-8D1E-A9FE46FBFD67}"/>
              </a:ext>
            </a:extLst>
          </p:cNvPr>
          <p:cNvSpPr/>
          <p:nvPr/>
        </p:nvSpPr>
        <p:spPr>
          <a:xfrm>
            <a:off x="6594445" y="2549132"/>
            <a:ext cx="1206671" cy="11907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1721298"/>
      </p:ext>
    </p:extLst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B6FFA9-8F48-4148-A848-CBBF9EE7A911}"/>
              </a:ext>
            </a:extLst>
          </p:cNvPr>
          <p:cNvSpPr/>
          <p:nvPr/>
        </p:nvSpPr>
        <p:spPr>
          <a:xfrm>
            <a:off x="1751617" y="885780"/>
            <a:ext cx="2958769" cy="8363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A65DB06-6DBC-41C4-8C3F-52D93DF542FC}"/>
              </a:ext>
            </a:extLst>
          </p:cNvPr>
          <p:cNvSpPr/>
          <p:nvPr/>
        </p:nvSpPr>
        <p:spPr>
          <a:xfrm>
            <a:off x="3374811" y="1792530"/>
            <a:ext cx="960604" cy="1538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867378"/>
      </p:ext>
    </p:extLst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74D722-6FE9-4A50-8A55-436493011C41}"/>
              </a:ext>
            </a:extLst>
          </p:cNvPr>
          <p:cNvSpPr/>
          <p:nvPr/>
        </p:nvSpPr>
        <p:spPr>
          <a:xfrm>
            <a:off x="1638471" y="1231209"/>
            <a:ext cx="3326981" cy="24588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C532BF-78E2-4ACB-B6DB-E230B211EAB9}"/>
              </a:ext>
            </a:extLst>
          </p:cNvPr>
          <p:cNvSpPr/>
          <p:nvPr/>
        </p:nvSpPr>
        <p:spPr>
          <a:xfrm>
            <a:off x="3601567" y="2394794"/>
            <a:ext cx="3551238" cy="15480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2DC86F7-2C97-478D-9C31-6112274A736A}"/>
              </a:ext>
            </a:extLst>
          </p:cNvPr>
          <p:cNvSpPr/>
          <p:nvPr/>
        </p:nvSpPr>
        <p:spPr>
          <a:xfrm>
            <a:off x="7131824" y="2705088"/>
            <a:ext cx="1389564" cy="18684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649707"/>
      </p:ext>
    </p:extLst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54F516-50D7-4598-BE67-0C7884569F3E}"/>
              </a:ext>
            </a:extLst>
          </p:cNvPr>
          <p:cNvSpPr/>
          <p:nvPr/>
        </p:nvSpPr>
        <p:spPr>
          <a:xfrm>
            <a:off x="1650978" y="1994696"/>
            <a:ext cx="1704401" cy="7986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060136"/>
      </p:ext>
    </p:extLst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9AD14EE-4CC0-4FD6-AC2E-B16E9F476C29}"/>
              </a:ext>
            </a:extLst>
          </p:cNvPr>
          <p:cNvSpPr/>
          <p:nvPr/>
        </p:nvSpPr>
        <p:spPr>
          <a:xfrm>
            <a:off x="1820955" y="2571721"/>
            <a:ext cx="1327158" cy="9646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54E4AF-4FBF-44C8-AE10-E49ADBC27261}"/>
              </a:ext>
            </a:extLst>
          </p:cNvPr>
          <p:cNvSpPr/>
          <p:nvPr/>
        </p:nvSpPr>
        <p:spPr>
          <a:xfrm>
            <a:off x="4382933" y="1635022"/>
            <a:ext cx="2783372" cy="10003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D89094-1532-4088-80F4-8C20AD10C24C}"/>
              </a:ext>
            </a:extLst>
          </p:cNvPr>
          <p:cNvSpPr/>
          <p:nvPr/>
        </p:nvSpPr>
        <p:spPr>
          <a:xfrm>
            <a:off x="7497102" y="1384224"/>
            <a:ext cx="1646898" cy="10307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5888048"/>
      </p:ext>
    </p:extLst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283E21-746B-4245-AD26-AE7AACB879D3}"/>
              </a:ext>
            </a:extLst>
          </p:cNvPr>
          <p:cNvSpPr/>
          <p:nvPr/>
        </p:nvSpPr>
        <p:spPr>
          <a:xfrm>
            <a:off x="1535246" y="1507892"/>
            <a:ext cx="2808862" cy="16590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F3648DC-EDD7-4F50-8FE2-9CB58C6D8C8E}"/>
              </a:ext>
            </a:extLst>
          </p:cNvPr>
          <p:cNvSpPr/>
          <p:nvPr/>
        </p:nvSpPr>
        <p:spPr>
          <a:xfrm>
            <a:off x="3279208" y="988625"/>
            <a:ext cx="3418372" cy="93734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196550"/>
      </p:ext>
    </p:extLst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057B49E-A8A9-4E3C-82F0-85CCD429E3D5}"/>
              </a:ext>
            </a:extLst>
          </p:cNvPr>
          <p:cNvSpPr/>
          <p:nvPr/>
        </p:nvSpPr>
        <p:spPr>
          <a:xfrm>
            <a:off x="1693167" y="1991021"/>
            <a:ext cx="2708780" cy="23746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852406-0C1A-4B9A-9ABA-3FE2150D8B22}"/>
              </a:ext>
            </a:extLst>
          </p:cNvPr>
          <p:cNvSpPr/>
          <p:nvPr/>
        </p:nvSpPr>
        <p:spPr>
          <a:xfrm>
            <a:off x="3888068" y="2737354"/>
            <a:ext cx="1909291" cy="176658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77D1A5A-7E03-4082-9243-692E7C525DC1}"/>
              </a:ext>
            </a:extLst>
          </p:cNvPr>
          <p:cNvSpPr/>
          <p:nvPr/>
        </p:nvSpPr>
        <p:spPr>
          <a:xfrm>
            <a:off x="6410286" y="2275739"/>
            <a:ext cx="1633677" cy="20169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5437637"/>
      </p:ext>
    </p:extLst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DE3A5A-83DC-4285-93E5-D2448071318C}"/>
              </a:ext>
            </a:extLst>
          </p:cNvPr>
          <p:cNvSpPr/>
          <p:nvPr/>
        </p:nvSpPr>
        <p:spPr>
          <a:xfrm>
            <a:off x="1303046" y="1017743"/>
            <a:ext cx="2034918" cy="20092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4764478"/>
      </p:ext>
    </p:extLst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EB0E96-75EA-4366-8474-42CE8DAE9D49}"/>
              </a:ext>
            </a:extLst>
          </p:cNvPr>
          <p:cNvSpPr/>
          <p:nvPr/>
        </p:nvSpPr>
        <p:spPr>
          <a:xfrm>
            <a:off x="1259681" y="1499986"/>
            <a:ext cx="2808561" cy="9156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51A929-6FE6-4118-BEAD-3DE808841994}"/>
              </a:ext>
            </a:extLst>
          </p:cNvPr>
          <p:cNvSpPr/>
          <p:nvPr/>
        </p:nvSpPr>
        <p:spPr>
          <a:xfrm>
            <a:off x="3018454" y="2729945"/>
            <a:ext cx="2171969" cy="20007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ACBF38-D075-49D8-8380-FB50818396A7}"/>
              </a:ext>
            </a:extLst>
          </p:cNvPr>
          <p:cNvSpPr/>
          <p:nvPr/>
        </p:nvSpPr>
        <p:spPr>
          <a:xfrm>
            <a:off x="6893706" y="2640333"/>
            <a:ext cx="2250294" cy="261218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698758"/>
      </p:ext>
    </p:extLst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F0FBE0-4BB1-4296-AFC7-0D3F65245613}"/>
              </a:ext>
            </a:extLst>
          </p:cNvPr>
          <p:cNvSpPr/>
          <p:nvPr/>
        </p:nvSpPr>
        <p:spPr>
          <a:xfrm>
            <a:off x="1529833" y="2517160"/>
            <a:ext cx="2576607" cy="699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D697C56-AC9E-4F84-A667-2768DB8A3E55}"/>
              </a:ext>
            </a:extLst>
          </p:cNvPr>
          <p:cNvSpPr/>
          <p:nvPr/>
        </p:nvSpPr>
        <p:spPr>
          <a:xfrm>
            <a:off x="3290516" y="2272897"/>
            <a:ext cx="2650994" cy="13950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817973"/>
      </p:ext>
    </p:extLst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4BFA4-64DC-4B48-ABD1-FBC534F6880A}"/>
              </a:ext>
            </a:extLst>
          </p:cNvPr>
          <p:cNvSpPr/>
          <p:nvPr/>
        </p:nvSpPr>
        <p:spPr>
          <a:xfrm>
            <a:off x="957013" y="1757752"/>
            <a:ext cx="2236706" cy="18598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9D05A0C-1A5C-44A2-81A3-82A3157C9093}"/>
              </a:ext>
            </a:extLst>
          </p:cNvPr>
          <p:cNvSpPr/>
          <p:nvPr/>
        </p:nvSpPr>
        <p:spPr>
          <a:xfrm>
            <a:off x="2864970" y="2135902"/>
            <a:ext cx="1022008" cy="887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7984460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10DAAA-F301-437E-A4EA-D1B10C9D31B7}"/>
              </a:ext>
            </a:extLst>
          </p:cNvPr>
          <p:cNvSpPr/>
          <p:nvPr/>
        </p:nvSpPr>
        <p:spPr>
          <a:xfrm>
            <a:off x="1158374" y="702388"/>
            <a:ext cx="2808973" cy="18175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6F00C9-181C-4FC8-B1F4-7B36681334EA}"/>
              </a:ext>
            </a:extLst>
          </p:cNvPr>
          <p:cNvSpPr/>
          <p:nvPr/>
        </p:nvSpPr>
        <p:spPr>
          <a:xfrm>
            <a:off x="3855854" y="1530755"/>
            <a:ext cx="3020948" cy="8936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727616"/>
      </p:ext>
    </p:extLst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3AF1C3-8534-4ACD-AE78-C5DE3A09E208}"/>
              </a:ext>
            </a:extLst>
          </p:cNvPr>
          <p:cNvSpPr/>
          <p:nvPr/>
        </p:nvSpPr>
        <p:spPr>
          <a:xfrm>
            <a:off x="1176997" y="2003767"/>
            <a:ext cx="1235206" cy="9428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0552581"/>
      </p:ext>
    </p:extLst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995D6B6-9234-4471-BE9C-D8E9C3EA9F44}"/>
              </a:ext>
            </a:extLst>
          </p:cNvPr>
          <p:cNvSpPr/>
          <p:nvPr/>
        </p:nvSpPr>
        <p:spPr>
          <a:xfrm>
            <a:off x="995175" y="2736960"/>
            <a:ext cx="1500336" cy="20925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1307B27-D53F-4CCE-A3C6-5B5F4975D06D}"/>
              </a:ext>
            </a:extLst>
          </p:cNvPr>
          <p:cNvSpPr/>
          <p:nvPr/>
        </p:nvSpPr>
        <p:spPr>
          <a:xfrm>
            <a:off x="3805269" y="1184593"/>
            <a:ext cx="3121624" cy="25094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104480"/>
      </p:ext>
    </p:extLst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FEC822-E678-4BD2-B61D-7D2EA523C990}"/>
              </a:ext>
            </a:extLst>
          </p:cNvPr>
          <p:cNvSpPr/>
          <p:nvPr/>
        </p:nvSpPr>
        <p:spPr>
          <a:xfrm>
            <a:off x="1527620" y="1452484"/>
            <a:ext cx="2199795" cy="17798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21CA0D-01DB-4EA9-8AD4-9E83DE88C2EB}"/>
              </a:ext>
            </a:extLst>
          </p:cNvPr>
          <p:cNvSpPr/>
          <p:nvPr/>
        </p:nvSpPr>
        <p:spPr>
          <a:xfrm>
            <a:off x="3119759" y="1305258"/>
            <a:ext cx="1075115" cy="17637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522457"/>
      </p:ext>
    </p:extLst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A47AA13-1FF9-4CF0-8002-2DCBF8848CD4}"/>
              </a:ext>
            </a:extLst>
          </p:cNvPr>
          <p:cNvSpPr/>
          <p:nvPr/>
        </p:nvSpPr>
        <p:spPr>
          <a:xfrm>
            <a:off x="1118013" y="1658450"/>
            <a:ext cx="1854674" cy="2283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96140"/>
      </p:ext>
    </p:extLst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07DB12-E879-45A8-9A67-ACE9DF25321F}"/>
              </a:ext>
            </a:extLst>
          </p:cNvPr>
          <p:cNvSpPr/>
          <p:nvPr/>
        </p:nvSpPr>
        <p:spPr>
          <a:xfrm>
            <a:off x="1303724" y="1549005"/>
            <a:ext cx="2679301" cy="20558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304296"/>
      </p:ext>
    </p:extLst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6D5A8F-7977-456C-BC53-04E023058D50}"/>
              </a:ext>
            </a:extLst>
          </p:cNvPr>
          <p:cNvSpPr/>
          <p:nvPr/>
        </p:nvSpPr>
        <p:spPr>
          <a:xfrm>
            <a:off x="1450274" y="2407284"/>
            <a:ext cx="1776639" cy="10804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927396"/>
      </p:ext>
    </p:extLst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FDD390-8813-41A2-AEC9-1AC11AA2A2FF}"/>
              </a:ext>
            </a:extLst>
          </p:cNvPr>
          <p:cNvSpPr/>
          <p:nvPr/>
        </p:nvSpPr>
        <p:spPr>
          <a:xfrm>
            <a:off x="1240702" y="1868240"/>
            <a:ext cx="2310124" cy="26626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5250594"/>
      </p:ext>
    </p:extLst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7B1EA9-A417-4CD8-9F35-144637A2A0CF}"/>
              </a:ext>
            </a:extLst>
          </p:cNvPr>
          <p:cNvSpPr/>
          <p:nvPr/>
        </p:nvSpPr>
        <p:spPr>
          <a:xfrm>
            <a:off x="1713292" y="1966538"/>
            <a:ext cx="1317334" cy="23597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230238"/>
      </p:ext>
    </p:extLst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D8AFB2-FD89-43A8-8C62-350BD3793954}"/>
              </a:ext>
            </a:extLst>
          </p:cNvPr>
          <p:cNvSpPr/>
          <p:nvPr/>
        </p:nvSpPr>
        <p:spPr>
          <a:xfrm>
            <a:off x="1723337" y="2284715"/>
            <a:ext cx="2961628" cy="6983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3354B0-2FDA-4AC8-88EA-8CD532A7CC90}"/>
              </a:ext>
            </a:extLst>
          </p:cNvPr>
          <p:cNvSpPr/>
          <p:nvPr/>
        </p:nvSpPr>
        <p:spPr>
          <a:xfrm>
            <a:off x="3801835" y="1673398"/>
            <a:ext cx="3414765" cy="18948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9E71E8-41B2-40E9-A26B-E31F8BC232E0}"/>
              </a:ext>
            </a:extLst>
          </p:cNvPr>
          <p:cNvSpPr/>
          <p:nvPr/>
        </p:nvSpPr>
        <p:spPr>
          <a:xfrm>
            <a:off x="7611712" y="1095080"/>
            <a:ext cx="1532288" cy="156745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0978056"/>
      </p:ext>
    </p:extLst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D1B182-7D90-441C-9845-F60EAD26403B}"/>
              </a:ext>
            </a:extLst>
          </p:cNvPr>
          <p:cNvSpPr/>
          <p:nvPr/>
        </p:nvSpPr>
        <p:spPr>
          <a:xfrm>
            <a:off x="1101093" y="1057904"/>
            <a:ext cx="2218183" cy="25815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74D90F3-C179-4523-A5BD-43233F1D60FA}"/>
              </a:ext>
            </a:extLst>
          </p:cNvPr>
          <p:cNvSpPr/>
          <p:nvPr/>
        </p:nvSpPr>
        <p:spPr>
          <a:xfrm>
            <a:off x="3157824" y="1521105"/>
            <a:ext cx="2415622" cy="19605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6E44FBA-D8D0-4D4F-AB55-A0CBFEC89BCB}"/>
              </a:ext>
            </a:extLst>
          </p:cNvPr>
          <p:cNvSpPr/>
          <p:nvPr/>
        </p:nvSpPr>
        <p:spPr>
          <a:xfrm>
            <a:off x="7142852" y="732785"/>
            <a:ext cx="1846118" cy="21757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67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F67A01-D714-47C0-8138-590C478885CE}"/>
              </a:ext>
            </a:extLst>
          </p:cNvPr>
          <p:cNvSpPr/>
          <p:nvPr/>
        </p:nvSpPr>
        <p:spPr>
          <a:xfrm>
            <a:off x="1782238" y="2286415"/>
            <a:ext cx="924144" cy="20249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DD663FA-9A9B-4511-9EAA-DC6F5CED826A}"/>
              </a:ext>
            </a:extLst>
          </p:cNvPr>
          <p:cNvSpPr/>
          <p:nvPr/>
        </p:nvSpPr>
        <p:spPr>
          <a:xfrm>
            <a:off x="2989155" y="1051931"/>
            <a:ext cx="1235244" cy="26321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991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CD663D-5A94-44D3-9149-552D7CD87005}"/>
              </a:ext>
            </a:extLst>
          </p:cNvPr>
          <p:cNvSpPr/>
          <p:nvPr/>
        </p:nvSpPr>
        <p:spPr>
          <a:xfrm>
            <a:off x="1588741" y="1930132"/>
            <a:ext cx="2805791" cy="23994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6B12FE5-5052-4B57-95FF-451DECC8A536}"/>
              </a:ext>
            </a:extLst>
          </p:cNvPr>
          <p:cNvSpPr/>
          <p:nvPr/>
        </p:nvSpPr>
        <p:spPr>
          <a:xfrm>
            <a:off x="3759950" y="1252254"/>
            <a:ext cx="2299542" cy="6920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4282472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E6B3F2-35C2-4497-9CD3-F5621E9447DA}"/>
              </a:ext>
            </a:extLst>
          </p:cNvPr>
          <p:cNvSpPr/>
          <p:nvPr/>
        </p:nvSpPr>
        <p:spPr>
          <a:xfrm>
            <a:off x="1390147" y="1632451"/>
            <a:ext cx="3429802" cy="14410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9557232"/>
      </p:ext>
    </p:extLst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FFBE84-A0EE-4EFE-9880-38B954D014D7}"/>
              </a:ext>
            </a:extLst>
          </p:cNvPr>
          <p:cNvSpPr/>
          <p:nvPr/>
        </p:nvSpPr>
        <p:spPr>
          <a:xfrm>
            <a:off x="1694190" y="1584049"/>
            <a:ext cx="1842388" cy="13569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1775547"/>
      </p:ext>
    </p:extLst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FCBD2E-6179-4C74-86FB-3001F7662BED}"/>
              </a:ext>
            </a:extLst>
          </p:cNvPr>
          <p:cNvSpPr/>
          <p:nvPr/>
        </p:nvSpPr>
        <p:spPr>
          <a:xfrm>
            <a:off x="1124039" y="1394503"/>
            <a:ext cx="2575828" cy="9408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4072595"/>
      </p:ext>
    </p:extLst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4B135F-2DA2-4C05-9E4E-2363CC4211C6}"/>
              </a:ext>
            </a:extLst>
          </p:cNvPr>
          <p:cNvSpPr/>
          <p:nvPr/>
        </p:nvSpPr>
        <p:spPr>
          <a:xfrm>
            <a:off x="1036855" y="2085043"/>
            <a:ext cx="1038635" cy="8571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1EA053-5F56-404F-A362-C4BE0CD4CA90}"/>
              </a:ext>
            </a:extLst>
          </p:cNvPr>
          <p:cNvSpPr/>
          <p:nvPr/>
        </p:nvSpPr>
        <p:spPr>
          <a:xfrm>
            <a:off x="3872555" y="1213203"/>
            <a:ext cx="1157996" cy="12331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794867"/>
      </p:ext>
    </p:extLst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95597B-A578-4EE3-9AE1-27269E0D30EB}"/>
              </a:ext>
            </a:extLst>
          </p:cNvPr>
          <p:cNvSpPr/>
          <p:nvPr/>
        </p:nvSpPr>
        <p:spPr>
          <a:xfrm>
            <a:off x="1126148" y="1441196"/>
            <a:ext cx="2911926" cy="14693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5B8668-CD7B-46F9-8C19-116B24E4A450}"/>
              </a:ext>
            </a:extLst>
          </p:cNvPr>
          <p:cNvSpPr/>
          <p:nvPr/>
        </p:nvSpPr>
        <p:spPr>
          <a:xfrm>
            <a:off x="3854754" y="2448644"/>
            <a:ext cx="1370641" cy="22514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2F18C24-E886-4594-8862-A0BE696768F3}"/>
              </a:ext>
            </a:extLst>
          </p:cNvPr>
          <p:cNvSpPr/>
          <p:nvPr/>
        </p:nvSpPr>
        <p:spPr>
          <a:xfrm>
            <a:off x="8217211" y="2486515"/>
            <a:ext cx="926789" cy="13233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895361"/>
      </p:ext>
    </p:extLst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B1E8F02-43B9-45F4-8FFE-3275D42C2B5E}"/>
              </a:ext>
            </a:extLst>
          </p:cNvPr>
          <p:cNvSpPr/>
          <p:nvPr/>
        </p:nvSpPr>
        <p:spPr>
          <a:xfrm>
            <a:off x="1409129" y="1707949"/>
            <a:ext cx="2762859" cy="264287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42E413-94F2-46A8-8753-DEFC1AC1C32F}"/>
              </a:ext>
            </a:extLst>
          </p:cNvPr>
          <p:cNvSpPr/>
          <p:nvPr/>
        </p:nvSpPr>
        <p:spPr>
          <a:xfrm>
            <a:off x="4409162" y="1468585"/>
            <a:ext cx="2279765" cy="19420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342991-A76F-438E-81A9-E9CA2720F091}"/>
              </a:ext>
            </a:extLst>
          </p:cNvPr>
          <p:cNvSpPr/>
          <p:nvPr/>
        </p:nvSpPr>
        <p:spPr>
          <a:xfrm>
            <a:off x="7583236" y="1758461"/>
            <a:ext cx="1560764" cy="8630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912971"/>
      </p:ext>
    </p:extLst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DC48345-01AB-4610-BE5E-645B33EF4525}"/>
              </a:ext>
            </a:extLst>
          </p:cNvPr>
          <p:cNvSpPr/>
          <p:nvPr/>
        </p:nvSpPr>
        <p:spPr>
          <a:xfrm>
            <a:off x="1757359" y="2699276"/>
            <a:ext cx="1013224" cy="11349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5A3A3-9945-45CD-B71F-B8B771B720D4}"/>
              </a:ext>
            </a:extLst>
          </p:cNvPr>
          <p:cNvSpPr/>
          <p:nvPr/>
        </p:nvSpPr>
        <p:spPr>
          <a:xfrm>
            <a:off x="3215173" y="1646452"/>
            <a:ext cx="1793824" cy="26957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0324614"/>
      </p:ext>
    </p:extLst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F67C25-3890-4981-AFFE-0F1B19EEC4CE}"/>
              </a:ext>
            </a:extLst>
          </p:cNvPr>
          <p:cNvSpPr/>
          <p:nvPr/>
        </p:nvSpPr>
        <p:spPr>
          <a:xfrm>
            <a:off x="1812380" y="1818883"/>
            <a:ext cx="2560656" cy="9975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FAFA87-7653-4527-BDA5-B28BBF7D870A}"/>
              </a:ext>
            </a:extLst>
          </p:cNvPr>
          <p:cNvSpPr/>
          <p:nvPr/>
        </p:nvSpPr>
        <p:spPr>
          <a:xfrm>
            <a:off x="3554403" y="2263324"/>
            <a:ext cx="3271601" cy="21451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0908194"/>
      </p:ext>
    </p:extLst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7F164D-DAA6-49F1-A477-1BF83074ED78}"/>
              </a:ext>
            </a:extLst>
          </p:cNvPr>
          <p:cNvSpPr/>
          <p:nvPr/>
        </p:nvSpPr>
        <p:spPr>
          <a:xfrm>
            <a:off x="1121144" y="1953588"/>
            <a:ext cx="1057209" cy="22625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76B273E-AA5C-4A9E-8010-210C64A75CB9}"/>
              </a:ext>
            </a:extLst>
          </p:cNvPr>
          <p:cNvSpPr/>
          <p:nvPr/>
        </p:nvSpPr>
        <p:spPr>
          <a:xfrm>
            <a:off x="3973613" y="2593572"/>
            <a:ext cx="1737386" cy="8937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61B7AD6-1849-4B85-9D28-EEFEBBDAA088}"/>
              </a:ext>
            </a:extLst>
          </p:cNvPr>
          <p:cNvSpPr/>
          <p:nvPr/>
        </p:nvSpPr>
        <p:spPr>
          <a:xfrm>
            <a:off x="6550104" y="1347200"/>
            <a:ext cx="1186452" cy="17820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381893"/>
      </p:ext>
    </p:extLst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4D0A317-1811-406F-89CA-301766A1A5B1}"/>
              </a:ext>
            </a:extLst>
          </p:cNvPr>
          <p:cNvSpPr/>
          <p:nvPr/>
        </p:nvSpPr>
        <p:spPr>
          <a:xfrm>
            <a:off x="1287324" y="1506049"/>
            <a:ext cx="3613422" cy="17237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6EFE9D-E714-465D-BF4B-86EE70DB179B}"/>
              </a:ext>
            </a:extLst>
          </p:cNvPr>
          <p:cNvSpPr/>
          <p:nvPr/>
        </p:nvSpPr>
        <p:spPr>
          <a:xfrm>
            <a:off x="4056062" y="1908857"/>
            <a:ext cx="2216837" cy="18950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BB9C2EB-14B1-4449-AD2A-F1C24F6AF9B3}"/>
              </a:ext>
            </a:extLst>
          </p:cNvPr>
          <p:cNvSpPr/>
          <p:nvPr/>
        </p:nvSpPr>
        <p:spPr>
          <a:xfrm>
            <a:off x="7559823" y="952067"/>
            <a:ext cx="1584177" cy="9694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650769"/>
      </p:ext>
    </p:extLst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29A8B6-9F09-4524-8F2A-D0366EB9C62B}"/>
              </a:ext>
            </a:extLst>
          </p:cNvPr>
          <p:cNvSpPr/>
          <p:nvPr/>
        </p:nvSpPr>
        <p:spPr>
          <a:xfrm>
            <a:off x="1600825" y="2211697"/>
            <a:ext cx="1418850" cy="24486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98A996C-4FEA-4A03-B99F-8B2D3A877C96}"/>
              </a:ext>
            </a:extLst>
          </p:cNvPr>
          <p:cNvSpPr/>
          <p:nvPr/>
        </p:nvSpPr>
        <p:spPr>
          <a:xfrm>
            <a:off x="4305776" y="2004975"/>
            <a:ext cx="2244280" cy="2635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1FD9EB-82F9-46D7-8CED-8657F7A67764}"/>
              </a:ext>
            </a:extLst>
          </p:cNvPr>
          <p:cNvSpPr/>
          <p:nvPr/>
        </p:nvSpPr>
        <p:spPr>
          <a:xfrm>
            <a:off x="7527527" y="1274905"/>
            <a:ext cx="1616473" cy="24986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0261359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3741A5-FF4A-4C40-9712-944E07E3B919}"/>
              </a:ext>
            </a:extLst>
          </p:cNvPr>
          <p:cNvSpPr/>
          <p:nvPr/>
        </p:nvSpPr>
        <p:spPr>
          <a:xfrm>
            <a:off x="1611678" y="1896471"/>
            <a:ext cx="2521312" cy="15546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625559"/>
      </p:ext>
    </p:extLst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90ADC8-916A-4305-87C6-D614556ABFAE}"/>
              </a:ext>
            </a:extLst>
          </p:cNvPr>
          <p:cNvSpPr/>
          <p:nvPr/>
        </p:nvSpPr>
        <p:spPr>
          <a:xfrm>
            <a:off x="1581443" y="1181480"/>
            <a:ext cx="2607190" cy="18455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3AF93A-1D84-4A8C-BBD1-FD2642B7F951}"/>
              </a:ext>
            </a:extLst>
          </p:cNvPr>
          <p:cNvSpPr/>
          <p:nvPr/>
        </p:nvSpPr>
        <p:spPr>
          <a:xfrm>
            <a:off x="3306834" y="2058993"/>
            <a:ext cx="2626005" cy="11013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6560818"/>
      </p:ext>
    </p:extLst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3F563A-0EA1-4F3D-8AFB-DDBF0287A8D9}"/>
              </a:ext>
            </a:extLst>
          </p:cNvPr>
          <p:cNvSpPr/>
          <p:nvPr/>
        </p:nvSpPr>
        <p:spPr>
          <a:xfrm>
            <a:off x="1271574" y="2198959"/>
            <a:ext cx="2467581" cy="17317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0161487"/>
      </p:ext>
    </p:extLst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1A66C9-AD67-4667-87A1-645DAEFFEBC5}"/>
              </a:ext>
            </a:extLst>
          </p:cNvPr>
          <p:cNvSpPr/>
          <p:nvPr/>
        </p:nvSpPr>
        <p:spPr>
          <a:xfrm>
            <a:off x="1413770" y="926923"/>
            <a:ext cx="2270764" cy="23994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6643448"/>
      </p:ext>
    </p:extLst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5EC8BDA-2B25-4E9D-AE19-1D136AF6B0D7}"/>
              </a:ext>
            </a:extLst>
          </p:cNvPr>
          <p:cNvSpPr/>
          <p:nvPr/>
        </p:nvSpPr>
        <p:spPr>
          <a:xfrm>
            <a:off x="1026366" y="1750919"/>
            <a:ext cx="1219871" cy="16550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9300AF-2FFC-4285-AF36-F6183803483D}"/>
              </a:ext>
            </a:extLst>
          </p:cNvPr>
          <p:cNvSpPr/>
          <p:nvPr/>
        </p:nvSpPr>
        <p:spPr>
          <a:xfrm>
            <a:off x="3988352" y="1745283"/>
            <a:ext cx="2838222" cy="17038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3FB5A6-E607-4CA5-B10E-9D8F7F84975F}"/>
              </a:ext>
            </a:extLst>
          </p:cNvPr>
          <p:cNvSpPr/>
          <p:nvPr/>
        </p:nvSpPr>
        <p:spPr>
          <a:xfrm>
            <a:off x="7499179" y="964850"/>
            <a:ext cx="955672" cy="20323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720787"/>
      </p:ext>
    </p:extLst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AFEC3D-774C-4E6F-99BF-8DAC3BDE83FB}"/>
              </a:ext>
            </a:extLst>
          </p:cNvPr>
          <p:cNvSpPr/>
          <p:nvPr/>
        </p:nvSpPr>
        <p:spPr>
          <a:xfrm>
            <a:off x="1568189" y="2451103"/>
            <a:ext cx="2862006" cy="126043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CED56D-A064-4C1C-84C9-DA297456BA1D}"/>
              </a:ext>
            </a:extLst>
          </p:cNvPr>
          <p:cNvSpPr/>
          <p:nvPr/>
        </p:nvSpPr>
        <p:spPr>
          <a:xfrm>
            <a:off x="4411058" y="1330323"/>
            <a:ext cx="2124235" cy="13927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1F6A68-5C47-435C-83C9-B25F78960392}"/>
              </a:ext>
            </a:extLst>
          </p:cNvPr>
          <p:cNvSpPr/>
          <p:nvPr/>
        </p:nvSpPr>
        <p:spPr>
          <a:xfrm>
            <a:off x="6933983" y="1343946"/>
            <a:ext cx="2210017" cy="142792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9443935"/>
      </p:ext>
    </p:extLst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084A98-D953-45EC-A5A1-786513726CDA}"/>
              </a:ext>
            </a:extLst>
          </p:cNvPr>
          <p:cNvSpPr/>
          <p:nvPr/>
        </p:nvSpPr>
        <p:spPr>
          <a:xfrm>
            <a:off x="1748299" y="894494"/>
            <a:ext cx="3575908" cy="23508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9929587"/>
      </p:ext>
    </p:extLst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427B9A-F478-4E68-A141-15EF278726A2}"/>
              </a:ext>
            </a:extLst>
          </p:cNvPr>
          <p:cNvSpPr/>
          <p:nvPr/>
        </p:nvSpPr>
        <p:spPr>
          <a:xfrm>
            <a:off x="1374712" y="2440306"/>
            <a:ext cx="1489082" cy="11976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A85236-0B4F-4EA4-B624-A50A4DE70CB5}"/>
              </a:ext>
            </a:extLst>
          </p:cNvPr>
          <p:cNvSpPr/>
          <p:nvPr/>
        </p:nvSpPr>
        <p:spPr>
          <a:xfrm>
            <a:off x="3111604" y="2463348"/>
            <a:ext cx="2193818" cy="697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9766640-E306-487D-8486-9FF17FF5AD16}"/>
              </a:ext>
            </a:extLst>
          </p:cNvPr>
          <p:cNvSpPr/>
          <p:nvPr/>
        </p:nvSpPr>
        <p:spPr>
          <a:xfrm>
            <a:off x="7212485" y="2551238"/>
            <a:ext cx="1931515" cy="14774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443582"/>
      </p:ext>
    </p:extLst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D5D652-4AC0-403C-88B9-8701B20ABBB6}"/>
              </a:ext>
            </a:extLst>
          </p:cNvPr>
          <p:cNvSpPr/>
          <p:nvPr/>
        </p:nvSpPr>
        <p:spPr>
          <a:xfrm>
            <a:off x="1480849" y="1461710"/>
            <a:ext cx="3649687" cy="15584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2358294"/>
      </p:ext>
    </p:extLst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9B199A-E534-4C94-A02F-6C09640D1B24}"/>
              </a:ext>
            </a:extLst>
          </p:cNvPr>
          <p:cNvSpPr/>
          <p:nvPr/>
        </p:nvSpPr>
        <p:spPr>
          <a:xfrm>
            <a:off x="1518435" y="2560416"/>
            <a:ext cx="2899410" cy="111091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425D8-B9F6-45C2-AF16-8EFF79E491D6}"/>
              </a:ext>
            </a:extLst>
          </p:cNvPr>
          <p:cNvSpPr/>
          <p:nvPr/>
        </p:nvSpPr>
        <p:spPr>
          <a:xfrm>
            <a:off x="3699296" y="1652899"/>
            <a:ext cx="2439385" cy="7332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5C63E08-BE06-4152-91A2-3FA6EF98A017}"/>
              </a:ext>
            </a:extLst>
          </p:cNvPr>
          <p:cNvSpPr/>
          <p:nvPr/>
        </p:nvSpPr>
        <p:spPr>
          <a:xfrm>
            <a:off x="7608493" y="2727893"/>
            <a:ext cx="1173081" cy="2516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7750000"/>
      </p:ext>
    </p:extLst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83F2E7C-ED85-441F-B3A9-1B6BF38F45EB}"/>
              </a:ext>
            </a:extLst>
          </p:cNvPr>
          <p:cNvSpPr/>
          <p:nvPr/>
        </p:nvSpPr>
        <p:spPr>
          <a:xfrm>
            <a:off x="1714611" y="1702304"/>
            <a:ext cx="1095119" cy="236925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1A1418E-C9C8-4038-8D5B-D19F1B1FC096}"/>
              </a:ext>
            </a:extLst>
          </p:cNvPr>
          <p:cNvSpPr/>
          <p:nvPr/>
        </p:nvSpPr>
        <p:spPr>
          <a:xfrm>
            <a:off x="2784908" y="2583221"/>
            <a:ext cx="3306964" cy="14719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3354886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418BE99-A590-4FBF-A6F8-2C7D15E0A5AD}"/>
              </a:ext>
            </a:extLst>
          </p:cNvPr>
          <p:cNvSpPr/>
          <p:nvPr/>
        </p:nvSpPr>
        <p:spPr>
          <a:xfrm>
            <a:off x="1172600" y="2044510"/>
            <a:ext cx="2977127" cy="2319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BBC462-F2C5-4863-B8D4-BDCD0B3D12BA}"/>
              </a:ext>
            </a:extLst>
          </p:cNvPr>
          <p:cNvSpPr/>
          <p:nvPr/>
        </p:nvSpPr>
        <p:spPr>
          <a:xfrm>
            <a:off x="4104425" y="2401142"/>
            <a:ext cx="2377562" cy="267900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E9E4A8-F6F1-455A-8E4E-19E7BD84BE7C}"/>
              </a:ext>
            </a:extLst>
          </p:cNvPr>
          <p:cNvSpPr/>
          <p:nvPr/>
        </p:nvSpPr>
        <p:spPr>
          <a:xfrm>
            <a:off x="6854696" y="1708771"/>
            <a:ext cx="1019822" cy="72484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904156"/>
      </p:ext>
    </p:extLst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F3E650-1085-48CF-8133-47136200249B}"/>
              </a:ext>
            </a:extLst>
          </p:cNvPr>
          <p:cNvSpPr/>
          <p:nvPr/>
        </p:nvSpPr>
        <p:spPr>
          <a:xfrm>
            <a:off x="1699257" y="794539"/>
            <a:ext cx="1109027" cy="16739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3B6586-74D4-4D23-B8F9-CD8434259685}"/>
              </a:ext>
            </a:extLst>
          </p:cNvPr>
          <p:cNvSpPr/>
          <p:nvPr/>
        </p:nvSpPr>
        <p:spPr>
          <a:xfrm>
            <a:off x="3384448" y="2195683"/>
            <a:ext cx="941232" cy="26980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8888038"/>
      </p:ext>
    </p:extLst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9E0673-6F47-4A2C-8EE8-18B2768E9101}"/>
              </a:ext>
            </a:extLst>
          </p:cNvPr>
          <p:cNvSpPr/>
          <p:nvPr/>
        </p:nvSpPr>
        <p:spPr>
          <a:xfrm>
            <a:off x="1257502" y="2557014"/>
            <a:ext cx="1973485" cy="19411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01706D-64AE-477D-89D4-E82B9638F93E}"/>
              </a:ext>
            </a:extLst>
          </p:cNvPr>
          <p:cNvSpPr/>
          <p:nvPr/>
        </p:nvSpPr>
        <p:spPr>
          <a:xfrm>
            <a:off x="3144764" y="1084237"/>
            <a:ext cx="1140245" cy="100644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137539"/>
      </p:ext>
    </p:extLst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B52EA4-521F-473B-B957-7775E6D96455}"/>
              </a:ext>
            </a:extLst>
          </p:cNvPr>
          <p:cNvSpPr/>
          <p:nvPr/>
        </p:nvSpPr>
        <p:spPr>
          <a:xfrm>
            <a:off x="1267294" y="739711"/>
            <a:ext cx="2338691" cy="7775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7943125"/>
      </p:ext>
    </p:extLst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6D1F1E-F4F2-434C-9915-1C78F24D3EE0}"/>
              </a:ext>
            </a:extLst>
          </p:cNvPr>
          <p:cNvSpPr/>
          <p:nvPr/>
        </p:nvSpPr>
        <p:spPr>
          <a:xfrm>
            <a:off x="1394322" y="2410032"/>
            <a:ext cx="2399506" cy="18852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3449412"/>
      </p:ext>
    </p:extLst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648A579-71BF-432C-9F78-A0EDA44C58D9}"/>
              </a:ext>
            </a:extLst>
          </p:cNvPr>
          <p:cNvSpPr/>
          <p:nvPr/>
        </p:nvSpPr>
        <p:spPr>
          <a:xfrm>
            <a:off x="1782835" y="1957936"/>
            <a:ext cx="2029649" cy="22141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1A5964-D442-439E-90BF-351918DB5692}"/>
              </a:ext>
            </a:extLst>
          </p:cNvPr>
          <p:cNvSpPr/>
          <p:nvPr/>
        </p:nvSpPr>
        <p:spPr>
          <a:xfrm>
            <a:off x="4158566" y="950480"/>
            <a:ext cx="1823685" cy="25880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029723"/>
      </p:ext>
    </p:extLst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5605AD-3FFE-4699-9B53-0FBCA8BC5591}"/>
              </a:ext>
            </a:extLst>
          </p:cNvPr>
          <p:cNvSpPr/>
          <p:nvPr/>
        </p:nvSpPr>
        <p:spPr>
          <a:xfrm>
            <a:off x="1517296" y="1283670"/>
            <a:ext cx="3065287" cy="21991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4B5C44-FA30-43B8-A307-644FA0F74014}"/>
              </a:ext>
            </a:extLst>
          </p:cNvPr>
          <p:cNvSpPr/>
          <p:nvPr/>
        </p:nvSpPr>
        <p:spPr>
          <a:xfrm>
            <a:off x="3226625" y="2573155"/>
            <a:ext cx="1092701" cy="189994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0421197"/>
      </p:ext>
    </p:extLst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5EDB8B-455E-4D91-BFF8-1738BEC41212}"/>
              </a:ext>
            </a:extLst>
          </p:cNvPr>
          <p:cNvSpPr/>
          <p:nvPr/>
        </p:nvSpPr>
        <p:spPr>
          <a:xfrm>
            <a:off x="1322924" y="885785"/>
            <a:ext cx="2814443" cy="20425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0EDB48-B8E5-48F4-94D1-6EE926992173}"/>
              </a:ext>
            </a:extLst>
          </p:cNvPr>
          <p:cNvSpPr/>
          <p:nvPr/>
        </p:nvSpPr>
        <p:spPr>
          <a:xfrm>
            <a:off x="4091026" y="810916"/>
            <a:ext cx="2669389" cy="10194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E2AB68-FF3C-494C-9FF5-B672F6E553F0}"/>
              </a:ext>
            </a:extLst>
          </p:cNvPr>
          <p:cNvSpPr/>
          <p:nvPr/>
        </p:nvSpPr>
        <p:spPr>
          <a:xfrm>
            <a:off x="7724792" y="723397"/>
            <a:ext cx="1419208" cy="9537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142357"/>
      </p:ext>
    </p:extLst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1480FA-250E-4D86-8C5A-E231B801685E}"/>
              </a:ext>
            </a:extLst>
          </p:cNvPr>
          <p:cNvSpPr/>
          <p:nvPr/>
        </p:nvSpPr>
        <p:spPr>
          <a:xfrm>
            <a:off x="1631638" y="1994175"/>
            <a:ext cx="1937803" cy="14552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689753"/>
      </p:ext>
    </p:extLst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94C006-856F-438F-8E31-1B293D4242E6}"/>
              </a:ext>
            </a:extLst>
          </p:cNvPr>
          <p:cNvSpPr/>
          <p:nvPr/>
        </p:nvSpPr>
        <p:spPr>
          <a:xfrm>
            <a:off x="1406433" y="1693496"/>
            <a:ext cx="2827313" cy="19734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479532"/>
      </p:ext>
    </p:extLst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2BDDB01-4819-41F6-965F-8E10D065FC8C}"/>
              </a:ext>
            </a:extLst>
          </p:cNvPr>
          <p:cNvSpPr/>
          <p:nvPr/>
        </p:nvSpPr>
        <p:spPr>
          <a:xfrm>
            <a:off x="1556718" y="1409447"/>
            <a:ext cx="2994822" cy="941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786623A-85EC-4E72-87B1-C2F938FFC372}"/>
              </a:ext>
            </a:extLst>
          </p:cNvPr>
          <p:cNvSpPr/>
          <p:nvPr/>
        </p:nvSpPr>
        <p:spPr>
          <a:xfrm>
            <a:off x="3005633" y="2245803"/>
            <a:ext cx="1305216" cy="21794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3150189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EC3FB7E-7141-472A-93B0-C3E636CFC119}"/>
              </a:ext>
            </a:extLst>
          </p:cNvPr>
          <p:cNvSpPr/>
          <p:nvPr/>
        </p:nvSpPr>
        <p:spPr>
          <a:xfrm>
            <a:off x="1096200" y="2455166"/>
            <a:ext cx="2624140" cy="152170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EBFC83-CA61-4E1A-9772-0A53050590E1}"/>
              </a:ext>
            </a:extLst>
          </p:cNvPr>
          <p:cNvSpPr/>
          <p:nvPr/>
        </p:nvSpPr>
        <p:spPr>
          <a:xfrm>
            <a:off x="3628649" y="1710155"/>
            <a:ext cx="2396034" cy="24087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C3C6A8-3239-4332-B8C8-9E736A070F8F}"/>
              </a:ext>
            </a:extLst>
          </p:cNvPr>
          <p:cNvSpPr/>
          <p:nvPr/>
        </p:nvSpPr>
        <p:spPr>
          <a:xfrm>
            <a:off x="7942905" y="2695498"/>
            <a:ext cx="1201095" cy="20264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7450435"/>
      </p:ext>
    </p:extLst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3F0D9F-550A-4C66-BE1D-067AC655BF04}"/>
              </a:ext>
            </a:extLst>
          </p:cNvPr>
          <p:cNvSpPr/>
          <p:nvPr/>
        </p:nvSpPr>
        <p:spPr>
          <a:xfrm>
            <a:off x="1114588" y="2179940"/>
            <a:ext cx="3547272" cy="14988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864354"/>
      </p:ext>
    </p:extLst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152357-1FED-4637-A837-F7BE0934EDF5}"/>
              </a:ext>
            </a:extLst>
          </p:cNvPr>
          <p:cNvSpPr/>
          <p:nvPr/>
        </p:nvSpPr>
        <p:spPr>
          <a:xfrm>
            <a:off x="1345685" y="890240"/>
            <a:ext cx="1804856" cy="23209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18F797-F33E-440C-B224-55CEB5E9666F}"/>
              </a:ext>
            </a:extLst>
          </p:cNvPr>
          <p:cNvSpPr/>
          <p:nvPr/>
        </p:nvSpPr>
        <p:spPr>
          <a:xfrm>
            <a:off x="2825845" y="1052862"/>
            <a:ext cx="3646507" cy="89044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292407"/>
      </p:ext>
    </p:extLst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967F46-C671-4666-81A0-5A9F2F599227}"/>
              </a:ext>
            </a:extLst>
          </p:cNvPr>
          <p:cNvSpPr/>
          <p:nvPr/>
        </p:nvSpPr>
        <p:spPr>
          <a:xfrm>
            <a:off x="1297596" y="1550468"/>
            <a:ext cx="2363762" cy="1623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04FBB8-E18F-4004-88E7-48B185E1C42D}"/>
              </a:ext>
            </a:extLst>
          </p:cNvPr>
          <p:cNvSpPr/>
          <p:nvPr/>
        </p:nvSpPr>
        <p:spPr>
          <a:xfrm>
            <a:off x="3018775" y="2601798"/>
            <a:ext cx="996371" cy="9216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F71D7B9-1921-436C-9837-374E6A60A19C}"/>
              </a:ext>
            </a:extLst>
          </p:cNvPr>
          <p:cNvSpPr/>
          <p:nvPr/>
        </p:nvSpPr>
        <p:spPr>
          <a:xfrm>
            <a:off x="7490111" y="2735565"/>
            <a:ext cx="1653889" cy="13462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080949"/>
      </p:ext>
    </p:extLst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09B57-C182-48D4-93FF-7C700A1E2A26}"/>
              </a:ext>
            </a:extLst>
          </p:cNvPr>
          <p:cNvSpPr/>
          <p:nvPr/>
        </p:nvSpPr>
        <p:spPr>
          <a:xfrm>
            <a:off x="1543412" y="837329"/>
            <a:ext cx="1139452" cy="25772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351756"/>
      </p:ext>
    </p:extLst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4F2DE7-B69B-4676-817C-CD61311917F5}"/>
              </a:ext>
            </a:extLst>
          </p:cNvPr>
          <p:cNvSpPr/>
          <p:nvPr/>
        </p:nvSpPr>
        <p:spPr>
          <a:xfrm>
            <a:off x="1400572" y="750276"/>
            <a:ext cx="2294244" cy="123429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D9A6B7-0382-418B-9CA3-58DE49C97B6F}"/>
              </a:ext>
            </a:extLst>
          </p:cNvPr>
          <p:cNvSpPr/>
          <p:nvPr/>
        </p:nvSpPr>
        <p:spPr>
          <a:xfrm>
            <a:off x="4517706" y="1445981"/>
            <a:ext cx="2525786" cy="24856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E1EA9A-3596-4808-BEBE-6320D42DFEAA}"/>
              </a:ext>
            </a:extLst>
          </p:cNvPr>
          <p:cNvSpPr/>
          <p:nvPr/>
        </p:nvSpPr>
        <p:spPr>
          <a:xfrm>
            <a:off x="6472053" y="2614023"/>
            <a:ext cx="2671947" cy="21231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000761"/>
      </p:ext>
    </p:extLst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7A2F2D-FE1F-43D1-96AA-676BE018F991}"/>
              </a:ext>
            </a:extLst>
          </p:cNvPr>
          <p:cNvSpPr/>
          <p:nvPr/>
        </p:nvSpPr>
        <p:spPr>
          <a:xfrm>
            <a:off x="1133877" y="2573592"/>
            <a:ext cx="1381997" cy="14183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CB2EBE-315B-470B-BAF8-D7B5EF5418E7}"/>
              </a:ext>
            </a:extLst>
          </p:cNvPr>
          <p:cNvSpPr/>
          <p:nvPr/>
        </p:nvSpPr>
        <p:spPr>
          <a:xfrm>
            <a:off x="3602522" y="1957597"/>
            <a:ext cx="1066689" cy="10262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9198347"/>
      </p:ext>
    </p:extLst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DF0553-B4F9-4CE2-9897-E2D7C6A4797C}"/>
              </a:ext>
            </a:extLst>
          </p:cNvPr>
          <p:cNvSpPr/>
          <p:nvPr/>
        </p:nvSpPr>
        <p:spPr>
          <a:xfrm>
            <a:off x="1617100" y="2596596"/>
            <a:ext cx="3300073" cy="116200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715150"/>
      </p:ext>
    </p:extLst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F5FDE91-33DF-4FF8-A678-89AB93FB55D9}"/>
              </a:ext>
            </a:extLst>
          </p:cNvPr>
          <p:cNvSpPr/>
          <p:nvPr/>
        </p:nvSpPr>
        <p:spPr>
          <a:xfrm>
            <a:off x="1394007" y="2448508"/>
            <a:ext cx="984838" cy="18272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784983"/>
      </p:ext>
    </p:extLst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21C715-C5FC-425B-A2AA-1DB0C43067DD}"/>
              </a:ext>
            </a:extLst>
          </p:cNvPr>
          <p:cNvSpPr/>
          <p:nvPr/>
        </p:nvSpPr>
        <p:spPr>
          <a:xfrm>
            <a:off x="981190" y="1146315"/>
            <a:ext cx="3150137" cy="17858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7B0BFC-C884-42AE-9C2A-FDCD7FA4C507}"/>
              </a:ext>
            </a:extLst>
          </p:cNvPr>
          <p:cNvSpPr/>
          <p:nvPr/>
        </p:nvSpPr>
        <p:spPr>
          <a:xfrm>
            <a:off x="3928532" y="888291"/>
            <a:ext cx="3335554" cy="82430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C516BB-9A13-4439-85CD-D30612C2BC8A}"/>
              </a:ext>
            </a:extLst>
          </p:cNvPr>
          <p:cNvSpPr/>
          <p:nvPr/>
        </p:nvSpPr>
        <p:spPr>
          <a:xfrm>
            <a:off x="7956283" y="1263460"/>
            <a:ext cx="1187717" cy="24027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3955195"/>
      </p:ext>
    </p:extLst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D88DBE-318B-435C-938E-99AD84E37891}"/>
              </a:ext>
            </a:extLst>
          </p:cNvPr>
          <p:cNvSpPr/>
          <p:nvPr/>
        </p:nvSpPr>
        <p:spPr>
          <a:xfrm>
            <a:off x="1371270" y="2157020"/>
            <a:ext cx="3343131" cy="23852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4324AAF-0178-41C8-9E0E-EE5ED3300A90}"/>
              </a:ext>
            </a:extLst>
          </p:cNvPr>
          <p:cNvSpPr/>
          <p:nvPr/>
        </p:nvSpPr>
        <p:spPr>
          <a:xfrm>
            <a:off x="4313941" y="2530787"/>
            <a:ext cx="2766199" cy="11708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80D6DCE-512E-4955-A936-C4645EACB7FF}"/>
              </a:ext>
            </a:extLst>
          </p:cNvPr>
          <p:cNvSpPr/>
          <p:nvPr/>
        </p:nvSpPr>
        <p:spPr>
          <a:xfrm>
            <a:off x="7145037" y="2283819"/>
            <a:ext cx="1998963" cy="199940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34999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DC3277-EDBB-4A44-8252-FC6ABA636A90}"/>
              </a:ext>
            </a:extLst>
          </p:cNvPr>
          <p:cNvSpPr/>
          <p:nvPr/>
        </p:nvSpPr>
        <p:spPr>
          <a:xfrm>
            <a:off x="1627149" y="1791815"/>
            <a:ext cx="2299110" cy="89751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925114"/>
      </p:ext>
    </p:extLst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986586-99BB-4103-B4E1-37E23DE3DDB7}"/>
              </a:ext>
            </a:extLst>
          </p:cNvPr>
          <p:cNvSpPr/>
          <p:nvPr/>
        </p:nvSpPr>
        <p:spPr>
          <a:xfrm>
            <a:off x="1016402" y="1156553"/>
            <a:ext cx="2870398" cy="142946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B35FBA-185D-4238-96D6-1DBE72B8EEFE}"/>
              </a:ext>
            </a:extLst>
          </p:cNvPr>
          <p:cNvSpPr/>
          <p:nvPr/>
        </p:nvSpPr>
        <p:spPr>
          <a:xfrm>
            <a:off x="4208801" y="2617858"/>
            <a:ext cx="2630507" cy="19777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9948426"/>
      </p:ext>
    </p:extLst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0A339D-85BF-480E-9CC7-F6002A2330F8}"/>
              </a:ext>
            </a:extLst>
          </p:cNvPr>
          <p:cNvSpPr/>
          <p:nvPr/>
        </p:nvSpPr>
        <p:spPr>
          <a:xfrm>
            <a:off x="1130439" y="1200735"/>
            <a:ext cx="2973306" cy="8820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FDE693-40D9-45F0-9FF3-8D4D33238982}"/>
              </a:ext>
            </a:extLst>
          </p:cNvPr>
          <p:cNvSpPr/>
          <p:nvPr/>
        </p:nvSpPr>
        <p:spPr>
          <a:xfrm>
            <a:off x="4206194" y="1005184"/>
            <a:ext cx="3652215" cy="21964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20804"/>
      </p:ext>
    </p:extLst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3EE683-8A95-4258-8C47-E12B9F856C34}"/>
              </a:ext>
            </a:extLst>
          </p:cNvPr>
          <p:cNvSpPr/>
          <p:nvPr/>
        </p:nvSpPr>
        <p:spPr>
          <a:xfrm>
            <a:off x="1461417" y="1144805"/>
            <a:ext cx="2070836" cy="26242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91CF7C-53C2-43E4-B178-AC24F7005C38}"/>
              </a:ext>
            </a:extLst>
          </p:cNvPr>
          <p:cNvSpPr/>
          <p:nvPr/>
        </p:nvSpPr>
        <p:spPr>
          <a:xfrm>
            <a:off x="3876342" y="2565273"/>
            <a:ext cx="1117096" cy="108468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14A8148-8C08-4A1D-9996-FBF9DD36178E}"/>
              </a:ext>
            </a:extLst>
          </p:cNvPr>
          <p:cNvSpPr/>
          <p:nvPr/>
        </p:nvSpPr>
        <p:spPr>
          <a:xfrm>
            <a:off x="7663200" y="1731193"/>
            <a:ext cx="1480800" cy="12379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640848"/>
      </p:ext>
    </p:extLst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6F964D-ECCC-4DAE-AC2C-FDD53FA21809}"/>
              </a:ext>
            </a:extLst>
          </p:cNvPr>
          <p:cNvSpPr/>
          <p:nvPr/>
        </p:nvSpPr>
        <p:spPr>
          <a:xfrm>
            <a:off x="1241201" y="1935461"/>
            <a:ext cx="1939090" cy="11929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DF020D-15BB-44B8-AB83-B105AD2B9FE2}"/>
              </a:ext>
            </a:extLst>
          </p:cNvPr>
          <p:cNvSpPr/>
          <p:nvPr/>
        </p:nvSpPr>
        <p:spPr>
          <a:xfrm>
            <a:off x="2954310" y="1520402"/>
            <a:ext cx="1910464" cy="26287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6E23EBB-F5F8-4309-8ACF-B754659A5342}"/>
              </a:ext>
            </a:extLst>
          </p:cNvPr>
          <p:cNvSpPr/>
          <p:nvPr/>
        </p:nvSpPr>
        <p:spPr>
          <a:xfrm>
            <a:off x="7162412" y="2019594"/>
            <a:ext cx="1981588" cy="168116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5374555"/>
      </p:ext>
    </p:extLst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19F7F64-B3D8-4B34-A802-4EB02484F76D}"/>
              </a:ext>
            </a:extLst>
          </p:cNvPr>
          <p:cNvSpPr/>
          <p:nvPr/>
        </p:nvSpPr>
        <p:spPr>
          <a:xfrm>
            <a:off x="1730125" y="1776829"/>
            <a:ext cx="2051035" cy="200477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9D5547-AB10-4554-9A50-5AFCD2C4BFE2}"/>
              </a:ext>
            </a:extLst>
          </p:cNvPr>
          <p:cNvSpPr/>
          <p:nvPr/>
        </p:nvSpPr>
        <p:spPr>
          <a:xfrm>
            <a:off x="4051157" y="2470534"/>
            <a:ext cx="2927000" cy="21958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A0208B-BBD5-451E-9220-197F3AD9C841}"/>
              </a:ext>
            </a:extLst>
          </p:cNvPr>
          <p:cNvSpPr/>
          <p:nvPr/>
        </p:nvSpPr>
        <p:spPr>
          <a:xfrm>
            <a:off x="7593667" y="718568"/>
            <a:ext cx="1550333" cy="222512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770423"/>
      </p:ext>
    </p:extLst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3E5751-E443-46CF-BD41-C79FD3EF1314}"/>
              </a:ext>
            </a:extLst>
          </p:cNvPr>
          <p:cNvSpPr/>
          <p:nvPr/>
        </p:nvSpPr>
        <p:spPr>
          <a:xfrm>
            <a:off x="1550012" y="2146759"/>
            <a:ext cx="3115806" cy="8703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1E1D68-EC38-4643-82D0-4512B432F85A}"/>
              </a:ext>
            </a:extLst>
          </p:cNvPr>
          <p:cNvSpPr/>
          <p:nvPr/>
        </p:nvSpPr>
        <p:spPr>
          <a:xfrm>
            <a:off x="3261541" y="1077707"/>
            <a:ext cx="3050890" cy="257149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9261909"/>
      </p:ext>
    </p:extLst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D1B9CEE-E7B6-412B-8DDC-B9229C2A1992}"/>
              </a:ext>
            </a:extLst>
          </p:cNvPr>
          <p:cNvSpPr/>
          <p:nvPr/>
        </p:nvSpPr>
        <p:spPr>
          <a:xfrm>
            <a:off x="1615860" y="2378278"/>
            <a:ext cx="1897417" cy="22544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229D6E4-DE68-454E-9794-02BC3A1FBAC3}"/>
              </a:ext>
            </a:extLst>
          </p:cNvPr>
          <p:cNvSpPr/>
          <p:nvPr/>
        </p:nvSpPr>
        <p:spPr>
          <a:xfrm>
            <a:off x="4280919" y="2564240"/>
            <a:ext cx="2017729" cy="175430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22100C-390A-48DE-9558-C67F0C9EFB81}"/>
              </a:ext>
            </a:extLst>
          </p:cNvPr>
          <p:cNvSpPr/>
          <p:nvPr/>
        </p:nvSpPr>
        <p:spPr>
          <a:xfrm>
            <a:off x="7566450" y="2134677"/>
            <a:ext cx="1577550" cy="255242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2914894"/>
      </p:ext>
    </p:extLst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6899A1A-D6F4-4023-81BE-15D28E11DCC3}"/>
              </a:ext>
            </a:extLst>
          </p:cNvPr>
          <p:cNvSpPr/>
          <p:nvPr/>
        </p:nvSpPr>
        <p:spPr>
          <a:xfrm>
            <a:off x="1210611" y="2157851"/>
            <a:ext cx="1098447" cy="7377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27BC8F-A6B4-4216-A3DF-2F7E9FC165BB}"/>
              </a:ext>
            </a:extLst>
          </p:cNvPr>
          <p:cNvSpPr/>
          <p:nvPr/>
        </p:nvSpPr>
        <p:spPr>
          <a:xfrm>
            <a:off x="2861682" y="1840436"/>
            <a:ext cx="1581998" cy="20001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590082"/>
      </p:ext>
    </p:extLst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05F08F-1B18-49D2-B7E1-AF6616DDB3D5}"/>
              </a:ext>
            </a:extLst>
          </p:cNvPr>
          <p:cNvSpPr/>
          <p:nvPr/>
        </p:nvSpPr>
        <p:spPr>
          <a:xfrm>
            <a:off x="1555095" y="2637527"/>
            <a:ext cx="2249475" cy="9495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27AC54D-C274-4B83-AD31-218C65EA0ABC}"/>
              </a:ext>
            </a:extLst>
          </p:cNvPr>
          <p:cNvSpPr/>
          <p:nvPr/>
        </p:nvSpPr>
        <p:spPr>
          <a:xfrm>
            <a:off x="3478783" y="1753763"/>
            <a:ext cx="2678988" cy="11809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30662"/>
      </p:ext>
    </p:extLst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1074F5-E454-4E22-991F-C6F4C1250526}"/>
              </a:ext>
            </a:extLst>
          </p:cNvPr>
          <p:cNvSpPr/>
          <p:nvPr/>
        </p:nvSpPr>
        <p:spPr>
          <a:xfrm>
            <a:off x="1546773" y="1874429"/>
            <a:ext cx="1999418" cy="14268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0431216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A75CD1-8206-4DBA-916C-40E92BD0E015}"/>
              </a:ext>
            </a:extLst>
          </p:cNvPr>
          <p:cNvSpPr/>
          <p:nvPr/>
        </p:nvSpPr>
        <p:spPr>
          <a:xfrm>
            <a:off x="1167233" y="1546517"/>
            <a:ext cx="2408036" cy="9755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64E8E-70B2-47A7-89EE-6D94D0FAC8E7}"/>
              </a:ext>
            </a:extLst>
          </p:cNvPr>
          <p:cNvSpPr/>
          <p:nvPr/>
        </p:nvSpPr>
        <p:spPr>
          <a:xfrm>
            <a:off x="3368971" y="2410597"/>
            <a:ext cx="3316557" cy="169062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4824803"/>
      </p:ext>
    </p:extLst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28F4DB-F089-4EFF-B773-92ACCC2B0BF6}"/>
              </a:ext>
            </a:extLst>
          </p:cNvPr>
          <p:cNvSpPr/>
          <p:nvPr/>
        </p:nvSpPr>
        <p:spPr>
          <a:xfrm>
            <a:off x="1198044" y="2224273"/>
            <a:ext cx="3597914" cy="2272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BC1265-3E0A-43D0-AE35-A0B1E94221DB}"/>
              </a:ext>
            </a:extLst>
          </p:cNvPr>
          <p:cNvSpPr/>
          <p:nvPr/>
        </p:nvSpPr>
        <p:spPr>
          <a:xfrm>
            <a:off x="3141245" y="1651637"/>
            <a:ext cx="1314905" cy="9643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583540"/>
      </p:ext>
    </p:extLst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56E974-1FF6-4DB8-B50A-6371115EFA00}"/>
              </a:ext>
            </a:extLst>
          </p:cNvPr>
          <p:cNvSpPr/>
          <p:nvPr/>
        </p:nvSpPr>
        <p:spPr>
          <a:xfrm>
            <a:off x="1629969" y="1597393"/>
            <a:ext cx="1556658" cy="219454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F8DAC34-E918-417D-B241-C2701ABB6DCD}"/>
              </a:ext>
            </a:extLst>
          </p:cNvPr>
          <p:cNvSpPr/>
          <p:nvPr/>
        </p:nvSpPr>
        <p:spPr>
          <a:xfrm>
            <a:off x="4270292" y="2589462"/>
            <a:ext cx="3021137" cy="13973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7329750-8AFF-485F-8FCE-1442FD58A3EC}"/>
              </a:ext>
            </a:extLst>
          </p:cNvPr>
          <p:cNvSpPr/>
          <p:nvPr/>
        </p:nvSpPr>
        <p:spPr>
          <a:xfrm>
            <a:off x="6776152" y="2412386"/>
            <a:ext cx="2367848" cy="10778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03828"/>
      </p:ext>
    </p:extLst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D777F5-F578-44CE-BE3B-33BC01C80FA5}"/>
              </a:ext>
            </a:extLst>
          </p:cNvPr>
          <p:cNvSpPr/>
          <p:nvPr/>
        </p:nvSpPr>
        <p:spPr>
          <a:xfrm>
            <a:off x="1370289" y="2064055"/>
            <a:ext cx="2902489" cy="17244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EEFD07-0E1F-46A2-87D3-FCB814BEAEB4}"/>
              </a:ext>
            </a:extLst>
          </p:cNvPr>
          <p:cNvSpPr/>
          <p:nvPr/>
        </p:nvSpPr>
        <p:spPr>
          <a:xfrm>
            <a:off x="3499972" y="1531316"/>
            <a:ext cx="2006303" cy="24982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2216362"/>
      </p:ext>
    </p:extLst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57CDB7-4D58-474D-A9DF-00CE957770E4}"/>
              </a:ext>
            </a:extLst>
          </p:cNvPr>
          <p:cNvSpPr/>
          <p:nvPr/>
        </p:nvSpPr>
        <p:spPr>
          <a:xfrm>
            <a:off x="1292777" y="1091244"/>
            <a:ext cx="2417186" cy="9339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7FB1881-C896-4CAB-BA40-3305E57CDA16}"/>
              </a:ext>
            </a:extLst>
          </p:cNvPr>
          <p:cNvSpPr/>
          <p:nvPr/>
        </p:nvSpPr>
        <p:spPr>
          <a:xfrm>
            <a:off x="2941321" y="2497173"/>
            <a:ext cx="1876762" cy="145899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261288"/>
      </p:ext>
    </p:extLst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4D3D22-BB5C-4082-AADA-F1D2ADAF838F}"/>
              </a:ext>
            </a:extLst>
          </p:cNvPr>
          <p:cNvSpPr/>
          <p:nvPr/>
        </p:nvSpPr>
        <p:spPr>
          <a:xfrm>
            <a:off x="1796092" y="908689"/>
            <a:ext cx="3452549" cy="21741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DE039F-9E95-47D2-ABF3-BC4818F0C4B6}"/>
              </a:ext>
            </a:extLst>
          </p:cNvPr>
          <p:cNvSpPr/>
          <p:nvPr/>
        </p:nvSpPr>
        <p:spPr>
          <a:xfrm>
            <a:off x="3031999" y="2365186"/>
            <a:ext cx="2609629" cy="14188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811633"/>
      </p:ext>
    </p:extLst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8BA2CD-1A96-4CC6-A44A-6C604F04CAEA}"/>
              </a:ext>
            </a:extLst>
          </p:cNvPr>
          <p:cNvSpPr/>
          <p:nvPr/>
        </p:nvSpPr>
        <p:spPr>
          <a:xfrm>
            <a:off x="1131576" y="1497616"/>
            <a:ext cx="3106181" cy="19234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25A49F-300C-439A-AB8C-94DA6DDED6B4}"/>
              </a:ext>
            </a:extLst>
          </p:cNvPr>
          <p:cNvSpPr/>
          <p:nvPr/>
        </p:nvSpPr>
        <p:spPr>
          <a:xfrm>
            <a:off x="4517415" y="1945082"/>
            <a:ext cx="2012591" cy="14918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8492602"/>
      </p:ext>
    </p:extLst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A88D3C-761A-4068-B271-77E29ADEB3AF}"/>
              </a:ext>
            </a:extLst>
          </p:cNvPr>
          <p:cNvSpPr/>
          <p:nvPr/>
        </p:nvSpPr>
        <p:spPr>
          <a:xfrm>
            <a:off x="1766912" y="975307"/>
            <a:ext cx="3387320" cy="26213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6137682"/>
      </p:ext>
    </p:extLst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746A87C-9105-4975-BE6A-B7E75FC7F37C}"/>
              </a:ext>
            </a:extLst>
          </p:cNvPr>
          <p:cNvSpPr/>
          <p:nvPr/>
        </p:nvSpPr>
        <p:spPr>
          <a:xfrm>
            <a:off x="1482678" y="2097772"/>
            <a:ext cx="3054064" cy="18705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FD02F1-FF10-4744-9656-B18268B15AB6}"/>
              </a:ext>
            </a:extLst>
          </p:cNvPr>
          <p:cNvSpPr/>
          <p:nvPr/>
        </p:nvSpPr>
        <p:spPr>
          <a:xfrm>
            <a:off x="3956798" y="1028761"/>
            <a:ext cx="1212757" cy="996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C7DB90-0D1F-4788-BD47-E0126FB4F266}"/>
              </a:ext>
            </a:extLst>
          </p:cNvPr>
          <p:cNvSpPr/>
          <p:nvPr/>
        </p:nvSpPr>
        <p:spPr>
          <a:xfrm>
            <a:off x="6480459" y="791241"/>
            <a:ext cx="2663541" cy="217626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4055670"/>
      </p:ext>
    </p:extLst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8EF6AA-4754-46E6-922E-92FD9D2AD249}"/>
              </a:ext>
            </a:extLst>
          </p:cNvPr>
          <p:cNvSpPr/>
          <p:nvPr/>
        </p:nvSpPr>
        <p:spPr>
          <a:xfrm>
            <a:off x="1794141" y="1772875"/>
            <a:ext cx="3367735" cy="145950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D6F6C91-3C2D-401F-B35F-3B2DDEE84403}"/>
              </a:ext>
            </a:extLst>
          </p:cNvPr>
          <p:cNvSpPr/>
          <p:nvPr/>
        </p:nvSpPr>
        <p:spPr>
          <a:xfrm>
            <a:off x="3271808" y="2252229"/>
            <a:ext cx="1813333" cy="18356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DE474A2-5553-4C30-B2D2-21D708C41F8D}"/>
              </a:ext>
            </a:extLst>
          </p:cNvPr>
          <p:cNvSpPr/>
          <p:nvPr/>
        </p:nvSpPr>
        <p:spPr>
          <a:xfrm>
            <a:off x="7280555" y="2484643"/>
            <a:ext cx="1863445" cy="26261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965738"/>
      </p:ext>
    </p:extLst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BBA3AC-ED16-43FB-95F8-B639CA1E17F5}"/>
              </a:ext>
            </a:extLst>
          </p:cNvPr>
          <p:cNvSpPr/>
          <p:nvPr/>
        </p:nvSpPr>
        <p:spPr>
          <a:xfrm>
            <a:off x="1578990" y="1990926"/>
            <a:ext cx="1614915" cy="25402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47158A-BFE1-46B0-A4AC-B277EAEEF71E}"/>
              </a:ext>
            </a:extLst>
          </p:cNvPr>
          <p:cNvSpPr/>
          <p:nvPr/>
        </p:nvSpPr>
        <p:spPr>
          <a:xfrm>
            <a:off x="3570407" y="2005124"/>
            <a:ext cx="3448512" cy="138412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83777E-052C-4037-A7AC-665F35DF3815}"/>
              </a:ext>
            </a:extLst>
          </p:cNvPr>
          <p:cNvSpPr/>
          <p:nvPr/>
        </p:nvSpPr>
        <p:spPr>
          <a:xfrm>
            <a:off x="6795867" y="1256662"/>
            <a:ext cx="1737967" cy="23331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835096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4BC742-8D26-4E16-A36F-AB99C0F332B7}"/>
              </a:ext>
            </a:extLst>
          </p:cNvPr>
          <p:cNvSpPr/>
          <p:nvPr/>
        </p:nvSpPr>
        <p:spPr>
          <a:xfrm>
            <a:off x="1084656" y="925468"/>
            <a:ext cx="3213578" cy="17053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2EE13A-C368-4611-AF5C-0C6FC0EA0C60}"/>
              </a:ext>
            </a:extLst>
          </p:cNvPr>
          <p:cNvSpPr/>
          <p:nvPr/>
        </p:nvSpPr>
        <p:spPr>
          <a:xfrm>
            <a:off x="3600589" y="1997692"/>
            <a:ext cx="1254544" cy="12795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3595348"/>
      </p:ext>
    </p:extLst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98A1211-104E-476D-A1DE-C18A94BA5B05}"/>
              </a:ext>
            </a:extLst>
          </p:cNvPr>
          <p:cNvSpPr/>
          <p:nvPr/>
        </p:nvSpPr>
        <p:spPr>
          <a:xfrm>
            <a:off x="1371111" y="2497398"/>
            <a:ext cx="3172107" cy="25321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B0C347A-E38E-4581-A150-50A671CD2006}"/>
              </a:ext>
            </a:extLst>
          </p:cNvPr>
          <p:cNvSpPr/>
          <p:nvPr/>
        </p:nvSpPr>
        <p:spPr>
          <a:xfrm>
            <a:off x="2764558" y="1721758"/>
            <a:ext cx="3398426" cy="132760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BACF35-6D59-438F-BE9A-439EA7A512BF}"/>
              </a:ext>
            </a:extLst>
          </p:cNvPr>
          <p:cNvSpPr/>
          <p:nvPr/>
        </p:nvSpPr>
        <p:spPr>
          <a:xfrm>
            <a:off x="7246810" y="2262643"/>
            <a:ext cx="1797653" cy="10975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231763"/>
      </p:ext>
    </p:extLst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B640BE1-9C91-4F2C-A98D-E177F7523E7A}"/>
              </a:ext>
            </a:extLst>
          </p:cNvPr>
          <p:cNvSpPr/>
          <p:nvPr/>
        </p:nvSpPr>
        <p:spPr>
          <a:xfrm>
            <a:off x="1754141" y="821984"/>
            <a:ext cx="1494140" cy="12026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68F160-EC2D-4F9B-999B-374DDED41114}"/>
              </a:ext>
            </a:extLst>
          </p:cNvPr>
          <p:cNvSpPr/>
          <p:nvPr/>
        </p:nvSpPr>
        <p:spPr>
          <a:xfrm>
            <a:off x="3384459" y="1037541"/>
            <a:ext cx="1032268" cy="17555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A49ACD8-3886-41F5-9076-A4F7A098BBE9}"/>
              </a:ext>
            </a:extLst>
          </p:cNvPr>
          <p:cNvSpPr/>
          <p:nvPr/>
        </p:nvSpPr>
        <p:spPr>
          <a:xfrm>
            <a:off x="6894289" y="1605582"/>
            <a:ext cx="2249711" cy="8004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52784"/>
      </p:ext>
    </p:extLst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58BEEA9-AC92-4428-8293-03607B34B085}"/>
              </a:ext>
            </a:extLst>
          </p:cNvPr>
          <p:cNvSpPr/>
          <p:nvPr/>
        </p:nvSpPr>
        <p:spPr>
          <a:xfrm>
            <a:off x="1323600" y="1621687"/>
            <a:ext cx="1060202" cy="247868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04F22E-C2A3-4D20-8992-62E5C6547073}"/>
              </a:ext>
            </a:extLst>
          </p:cNvPr>
          <p:cNvSpPr/>
          <p:nvPr/>
        </p:nvSpPr>
        <p:spPr>
          <a:xfrm>
            <a:off x="3220491" y="2471119"/>
            <a:ext cx="3563679" cy="13505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3131519"/>
      </p:ext>
    </p:extLst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739548-EB18-4ABF-8431-56F4568DF6A6}"/>
              </a:ext>
            </a:extLst>
          </p:cNvPr>
          <p:cNvSpPr/>
          <p:nvPr/>
        </p:nvSpPr>
        <p:spPr>
          <a:xfrm>
            <a:off x="955316" y="863173"/>
            <a:ext cx="3086633" cy="14784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C959298-03C9-4912-9269-276E0CFD6D48}"/>
              </a:ext>
            </a:extLst>
          </p:cNvPr>
          <p:cNvSpPr/>
          <p:nvPr/>
        </p:nvSpPr>
        <p:spPr>
          <a:xfrm>
            <a:off x="3593744" y="1433257"/>
            <a:ext cx="3540417" cy="24598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727A5E0-0EC8-4798-87FD-80D83296D5E3}"/>
              </a:ext>
            </a:extLst>
          </p:cNvPr>
          <p:cNvSpPr/>
          <p:nvPr/>
        </p:nvSpPr>
        <p:spPr>
          <a:xfrm>
            <a:off x="7248000" y="1844346"/>
            <a:ext cx="1811236" cy="263708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909536"/>
      </p:ext>
    </p:extLst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224E34-0CB5-41F6-95C2-39F874DA3641}"/>
              </a:ext>
            </a:extLst>
          </p:cNvPr>
          <p:cNvSpPr/>
          <p:nvPr/>
        </p:nvSpPr>
        <p:spPr>
          <a:xfrm>
            <a:off x="936567" y="1891155"/>
            <a:ext cx="2584882" cy="910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5A920-322B-4780-8020-06B054D4905B}"/>
              </a:ext>
            </a:extLst>
          </p:cNvPr>
          <p:cNvSpPr/>
          <p:nvPr/>
        </p:nvSpPr>
        <p:spPr>
          <a:xfrm>
            <a:off x="4125450" y="2612508"/>
            <a:ext cx="2379396" cy="19000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158656"/>
      </p:ext>
    </p:extLst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93AF6AD-AEA2-4933-B300-F36844A3DA4A}"/>
              </a:ext>
            </a:extLst>
          </p:cNvPr>
          <p:cNvSpPr/>
          <p:nvPr/>
        </p:nvSpPr>
        <p:spPr>
          <a:xfrm>
            <a:off x="1234217" y="2504445"/>
            <a:ext cx="2596223" cy="23994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26A2A4-652C-4B64-9763-E82824185B72}"/>
              </a:ext>
            </a:extLst>
          </p:cNvPr>
          <p:cNvSpPr/>
          <p:nvPr/>
        </p:nvSpPr>
        <p:spPr>
          <a:xfrm>
            <a:off x="3120479" y="2119936"/>
            <a:ext cx="2331981" cy="1566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E1A844-E788-4C2E-8E65-9B165132818F}"/>
              </a:ext>
            </a:extLst>
          </p:cNvPr>
          <p:cNvSpPr/>
          <p:nvPr/>
        </p:nvSpPr>
        <p:spPr>
          <a:xfrm>
            <a:off x="8162936" y="716450"/>
            <a:ext cx="981064" cy="26036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7917624"/>
      </p:ext>
    </p:extLst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E3DDFB-22F0-49D7-9FE8-375167CE5F52}"/>
              </a:ext>
            </a:extLst>
          </p:cNvPr>
          <p:cNvSpPr/>
          <p:nvPr/>
        </p:nvSpPr>
        <p:spPr>
          <a:xfrm>
            <a:off x="1746217" y="1738969"/>
            <a:ext cx="1114231" cy="274178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89C093-0B72-4CBC-87AA-D444C9F32F6E}"/>
              </a:ext>
            </a:extLst>
          </p:cNvPr>
          <p:cNvSpPr/>
          <p:nvPr/>
        </p:nvSpPr>
        <p:spPr>
          <a:xfrm>
            <a:off x="3698070" y="1231653"/>
            <a:ext cx="3629335" cy="109272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7297E2-6B49-43E0-8DD0-3B4B5689F2C4}"/>
              </a:ext>
            </a:extLst>
          </p:cNvPr>
          <p:cNvSpPr/>
          <p:nvPr/>
        </p:nvSpPr>
        <p:spPr>
          <a:xfrm>
            <a:off x="8184207" y="2497381"/>
            <a:ext cx="959793" cy="16169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205486"/>
      </p:ext>
    </p:extLst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B23B3C-2684-408F-8C43-1534165922E4}"/>
              </a:ext>
            </a:extLst>
          </p:cNvPr>
          <p:cNvSpPr/>
          <p:nvPr/>
        </p:nvSpPr>
        <p:spPr>
          <a:xfrm>
            <a:off x="1629400" y="1143263"/>
            <a:ext cx="2053724" cy="11846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0C81A3F-FE91-4ED9-A626-4AF4E5DBFA9E}"/>
              </a:ext>
            </a:extLst>
          </p:cNvPr>
          <p:cNvSpPr/>
          <p:nvPr/>
        </p:nvSpPr>
        <p:spPr>
          <a:xfrm>
            <a:off x="3110287" y="1888273"/>
            <a:ext cx="2514358" cy="8342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370746"/>
      </p:ext>
    </p:extLst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345FC0-4AE8-4B18-B2A3-E8D2233242FB}"/>
              </a:ext>
            </a:extLst>
          </p:cNvPr>
          <p:cNvSpPr/>
          <p:nvPr/>
        </p:nvSpPr>
        <p:spPr>
          <a:xfrm>
            <a:off x="927540" y="2053709"/>
            <a:ext cx="932143" cy="101858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3042643"/>
      </p:ext>
    </p:extLst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76B017-DC9B-4B33-A798-DC18AFA21264}"/>
              </a:ext>
            </a:extLst>
          </p:cNvPr>
          <p:cNvSpPr/>
          <p:nvPr/>
        </p:nvSpPr>
        <p:spPr>
          <a:xfrm>
            <a:off x="1768115" y="1930754"/>
            <a:ext cx="1856989" cy="25554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E02790-6200-4D2C-B6CE-FA645FE5E6C0}"/>
              </a:ext>
            </a:extLst>
          </p:cNvPr>
          <p:cNvSpPr/>
          <p:nvPr/>
        </p:nvSpPr>
        <p:spPr>
          <a:xfrm>
            <a:off x="4040666" y="1576319"/>
            <a:ext cx="1114800" cy="6977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420266-5372-4DF1-BC86-18282FE7C29C}"/>
              </a:ext>
            </a:extLst>
          </p:cNvPr>
          <p:cNvSpPr/>
          <p:nvPr/>
        </p:nvSpPr>
        <p:spPr>
          <a:xfrm>
            <a:off x="6625408" y="2139031"/>
            <a:ext cx="2518592" cy="15481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7474172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A84AAC0-FA43-4A0F-8841-D4359D83D40F}"/>
              </a:ext>
            </a:extLst>
          </p:cNvPr>
          <p:cNvSpPr/>
          <p:nvPr/>
        </p:nvSpPr>
        <p:spPr>
          <a:xfrm>
            <a:off x="1245649" y="1561775"/>
            <a:ext cx="2660627" cy="18124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0625D5-408D-4E30-814B-E1BA9F1315DA}"/>
              </a:ext>
            </a:extLst>
          </p:cNvPr>
          <p:cNvSpPr/>
          <p:nvPr/>
        </p:nvSpPr>
        <p:spPr>
          <a:xfrm>
            <a:off x="2946365" y="2080985"/>
            <a:ext cx="1666558" cy="14674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1FEAE5-C349-48A9-9FC3-5FE6F55F94DF}"/>
              </a:ext>
            </a:extLst>
          </p:cNvPr>
          <p:cNvSpPr/>
          <p:nvPr/>
        </p:nvSpPr>
        <p:spPr>
          <a:xfrm>
            <a:off x="7373098" y="718829"/>
            <a:ext cx="1770902" cy="17808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0655585"/>
      </p:ext>
    </p:extLst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8A80E62-B68F-4652-A7FD-FAE404EB7149}"/>
              </a:ext>
            </a:extLst>
          </p:cNvPr>
          <p:cNvSpPr/>
          <p:nvPr/>
        </p:nvSpPr>
        <p:spPr>
          <a:xfrm>
            <a:off x="1075675" y="1035059"/>
            <a:ext cx="1628143" cy="156296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F439CB-A905-4282-8179-F0EBCD2A4098}"/>
              </a:ext>
            </a:extLst>
          </p:cNvPr>
          <p:cNvSpPr/>
          <p:nvPr/>
        </p:nvSpPr>
        <p:spPr>
          <a:xfrm>
            <a:off x="2838673" y="2345826"/>
            <a:ext cx="2605194" cy="18749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4F710D-0EFF-4CAC-9C0E-A7419943115B}"/>
              </a:ext>
            </a:extLst>
          </p:cNvPr>
          <p:cNvSpPr/>
          <p:nvPr/>
        </p:nvSpPr>
        <p:spPr>
          <a:xfrm>
            <a:off x="8061727" y="912885"/>
            <a:ext cx="1082273" cy="8420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4471966"/>
      </p:ext>
    </p:extLst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EB3623-A234-47ED-B047-363B30460E1B}"/>
              </a:ext>
            </a:extLst>
          </p:cNvPr>
          <p:cNvSpPr/>
          <p:nvPr/>
        </p:nvSpPr>
        <p:spPr>
          <a:xfrm>
            <a:off x="1164124" y="2411502"/>
            <a:ext cx="1703049" cy="15717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948613"/>
      </p:ext>
    </p:extLst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D471CF-857C-4F31-A6D7-6825117F32A2}"/>
              </a:ext>
            </a:extLst>
          </p:cNvPr>
          <p:cNvSpPr/>
          <p:nvPr/>
        </p:nvSpPr>
        <p:spPr>
          <a:xfrm>
            <a:off x="1641030" y="1881060"/>
            <a:ext cx="3570208" cy="24154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0B6A700-2BB2-4678-BBC4-6E11CBD79950}"/>
              </a:ext>
            </a:extLst>
          </p:cNvPr>
          <p:cNvSpPr/>
          <p:nvPr/>
        </p:nvSpPr>
        <p:spPr>
          <a:xfrm>
            <a:off x="3887034" y="1600611"/>
            <a:ext cx="2727972" cy="24907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0794505"/>
      </p:ext>
    </p:extLst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0D87F2-6242-4BF7-B495-A4917CB3D652}"/>
              </a:ext>
            </a:extLst>
          </p:cNvPr>
          <p:cNvSpPr/>
          <p:nvPr/>
        </p:nvSpPr>
        <p:spPr>
          <a:xfrm>
            <a:off x="1091504" y="1482121"/>
            <a:ext cx="1267954" cy="19782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67313B-B6F2-450F-A97C-F3FAD8E4C7DB}"/>
              </a:ext>
            </a:extLst>
          </p:cNvPr>
          <p:cNvSpPr/>
          <p:nvPr/>
        </p:nvSpPr>
        <p:spPr>
          <a:xfrm>
            <a:off x="3926403" y="1098563"/>
            <a:ext cx="1898517" cy="25711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8104578"/>
      </p:ext>
    </p:extLst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98F322-D2FD-4C6D-B46C-E8633AA599FE}"/>
              </a:ext>
            </a:extLst>
          </p:cNvPr>
          <p:cNvSpPr/>
          <p:nvPr/>
        </p:nvSpPr>
        <p:spPr>
          <a:xfrm>
            <a:off x="1027537" y="1242779"/>
            <a:ext cx="3049358" cy="19591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CC3BE84-87CC-4395-888C-832E20710712}"/>
              </a:ext>
            </a:extLst>
          </p:cNvPr>
          <p:cNvSpPr/>
          <p:nvPr/>
        </p:nvSpPr>
        <p:spPr>
          <a:xfrm>
            <a:off x="2832990" y="1375953"/>
            <a:ext cx="1810588" cy="15048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9041943"/>
      </p:ext>
    </p:extLst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9FE0D39-8C2E-4C84-ABCF-7073311AFE98}"/>
              </a:ext>
            </a:extLst>
          </p:cNvPr>
          <p:cNvSpPr/>
          <p:nvPr/>
        </p:nvSpPr>
        <p:spPr>
          <a:xfrm>
            <a:off x="1564709" y="1217922"/>
            <a:ext cx="1065548" cy="91574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C02A8E-D4D5-44BA-B266-532C97EDDA76}"/>
              </a:ext>
            </a:extLst>
          </p:cNvPr>
          <p:cNvSpPr/>
          <p:nvPr/>
        </p:nvSpPr>
        <p:spPr>
          <a:xfrm>
            <a:off x="4447929" y="967407"/>
            <a:ext cx="1475876" cy="17153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1820593"/>
      </p:ext>
    </p:extLst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80E0540-CF9A-4490-953C-A5B44E6F9203}"/>
              </a:ext>
            </a:extLst>
          </p:cNvPr>
          <p:cNvSpPr/>
          <p:nvPr/>
        </p:nvSpPr>
        <p:spPr>
          <a:xfrm>
            <a:off x="1186217" y="2196800"/>
            <a:ext cx="2727342" cy="16461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F0C061-8614-4304-AD91-F9CAD7E5F013}"/>
              </a:ext>
            </a:extLst>
          </p:cNvPr>
          <p:cNvSpPr/>
          <p:nvPr/>
        </p:nvSpPr>
        <p:spPr>
          <a:xfrm>
            <a:off x="4099186" y="1088899"/>
            <a:ext cx="2091126" cy="9874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16D55B4-25C1-436A-AB3C-7CF1AE0A9B6D}"/>
              </a:ext>
            </a:extLst>
          </p:cNvPr>
          <p:cNvSpPr/>
          <p:nvPr/>
        </p:nvSpPr>
        <p:spPr>
          <a:xfrm>
            <a:off x="6817564" y="1477491"/>
            <a:ext cx="1833809" cy="17305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6816496"/>
      </p:ext>
    </p:extLst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2280AE-5AAD-4864-BD5A-72B270B2534E}"/>
              </a:ext>
            </a:extLst>
          </p:cNvPr>
          <p:cNvSpPr/>
          <p:nvPr/>
        </p:nvSpPr>
        <p:spPr>
          <a:xfrm>
            <a:off x="1503378" y="2280241"/>
            <a:ext cx="2458983" cy="13896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2152C2-B91F-485B-9AAA-F4D275BB8146}"/>
              </a:ext>
            </a:extLst>
          </p:cNvPr>
          <p:cNvSpPr/>
          <p:nvPr/>
        </p:nvSpPr>
        <p:spPr>
          <a:xfrm>
            <a:off x="3947204" y="2556794"/>
            <a:ext cx="2958996" cy="189324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6397431"/>
      </p:ext>
    </p:extLst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1BEA33-84E1-4DF7-AD26-922DB657C925}"/>
              </a:ext>
            </a:extLst>
          </p:cNvPr>
          <p:cNvSpPr/>
          <p:nvPr/>
        </p:nvSpPr>
        <p:spPr>
          <a:xfrm>
            <a:off x="930287" y="1403865"/>
            <a:ext cx="3222062" cy="8212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350722"/>
      </p:ext>
    </p:extLst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13BB80-4C71-42A9-A02A-38E763EB7A7D}"/>
              </a:ext>
            </a:extLst>
          </p:cNvPr>
          <p:cNvSpPr/>
          <p:nvPr/>
        </p:nvSpPr>
        <p:spPr>
          <a:xfrm>
            <a:off x="1430145" y="1673821"/>
            <a:ext cx="2030808" cy="153770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0B891D-6AC3-4BBE-B111-425E71B31971}"/>
              </a:ext>
            </a:extLst>
          </p:cNvPr>
          <p:cNvSpPr/>
          <p:nvPr/>
        </p:nvSpPr>
        <p:spPr>
          <a:xfrm>
            <a:off x="4084641" y="979758"/>
            <a:ext cx="1917179" cy="91123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773227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8C38249-D4F1-4970-8339-894E6E7D33CC}"/>
              </a:ext>
            </a:extLst>
          </p:cNvPr>
          <p:cNvSpPr/>
          <p:nvPr/>
        </p:nvSpPr>
        <p:spPr>
          <a:xfrm>
            <a:off x="932470" y="1618261"/>
            <a:ext cx="3490791" cy="20540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33A3E32-733C-4A2A-8151-E941EAC3EAA8}"/>
              </a:ext>
            </a:extLst>
          </p:cNvPr>
          <p:cNvSpPr/>
          <p:nvPr/>
        </p:nvSpPr>
        <p:spPr>
          <a:xfrm>
            <a:off x="3232734" y="929508"/>
            <a:ext cx="2818071" cy="87707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D41ECD8-4E68-4A6F-AC54-9CF2CE730E3E}"/>
              </a:ext>
            </a:extLst>
          </p:cNvPr>
          <p:cNvSpPr/>
          <p:nvPr/>
        </p:nvSpPr>
        <p:spPr>
          <a:xfrm>
            <a:off x="8061830" y="2741925"/>
            <a:ext cx="1082170" cy="23226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9305935"/>
      </p:ext>
    </p:extLst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2E31B81-7CF6-4909-AD50-EE5ACF23C8F8}"/>
              </a:ext>
            </a:extLst>
          </p:cNvPr>
          <p:cNvSpPr/>
          <p:nvPr/>
        </p:nvSpPr>
        <p:spPr>
          <a:xfrm>
            <a:off x="1287005" y="2458570"/>
            <a:ext cx="1871576" cy="209201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596933"/>
      </p:ext>
    </p:extLst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63D5BB-85B7-45CF-8452-FFB0EAF90909}"/>
              </a:ext>
            </a:extLst>
          </p:cNvPr>
          <p:cNvSpPr/>
          <p:nvPr/>
        </p:nvSpPr>
        <p:spPr>
          <a:xfrm>
            <a:off x="1235189" y="1165692"/>
            <a:ext cx="1667754" cy="24523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C93978-D45D-4CEA-BC7A-D829524E31B1}"/>
              </a:ext>
            </a:extLst>
          </p:cNvPr>
          <p:cNvSpPr/>
          <p:nvPr/>
        </p:nvSpPr>
        <p:spPr>
          <a:xfrm>
            <a:off x="3797970" y="709821"/>
            <a:ext cx="2776281" cy="25579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FF25CD-A06F-4FE2-B39D-8BFD307D6B50}"/>
              </a:ext>
            </a:extLst>
          </p:cNvPr>
          <p:cNvSpPr/>
          <p:nvPr/>
        </p:nvSpPr>
        <p:spPr>
          <a:xfrm>
            <a:off x="8013333" y="2237165"/>
            <a:ext cx="1130667" cy="20683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7480937"/>
      </p:ext>
    </p:extLst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93784A-9981-4616-B838-1B5208178B80}"/>
              </a:ext>
            </a:extLst>
          </p:cNvPr>
          <p:cNvSpPr/>
          <p:nvPr/>
        </p:nvSpPr>
        <p:spPr>
          <a:xfrm>
            <a:off x="1224373" y="2478694"/>
            <a:ext cx="1089376" cy="9752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4124751-A194-41A5-8E90-FB44CF01F8D7}"/>
              </a:ext>
            </a:extLst>
          </p:cNvPr>
          <p:cNvSpPr/>
          <p:nvPr/>
        </p:nvSpPr>
        <p:spPr>
          <a:xfrm>
            <a:off x="3965864" y="2315910"/>
            <a:ext cx="2567923" cy="20871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770113"/>
      </p:ext>
    </p:extLst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049530-BACC-43A3-9C7D-0A27F343A69F}"/>
              </a:ext>
            </a:extLst>
          </p:cNvPr>
          <p:cNvSpPr/>
          <p:nvPr/>
        </p:nvSpPr>
        <p:spPr>
          <a:xfrm>
            <a:off x="1254050" y="946125"/>
            <a:ext cx="2212696" cy="27228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483685"/>
      </p:ext>
    </p:extLst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99A3AA-D8EF-4F14-91AE-8BA12566CDFA}"/>
              </a:ext>
            </a:extLst>
          </p:cNvPr>
          <p:cNvSpPr/>
          <p:nvPr/>
        </p:nvSpPr>
        <p:spPr>
          <a:xfrm>
            <a:off x="1786358" y="1643547"/>
            <a:ext cx="3077380" cy="7036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4795E8D-F54E-4D60-AF1D-F9A0B3C67F05}"/>
              </a:ext>
            </a:extLst>
          </p:cNvPr>
          <p:cNvSpPr/>
          <p:nvPr/>
        </p:nvSpPr>
        <p:spPr>
          <a:xfrm>
            <a:off x="2857152" y="1707148"/>
            <a:ext cx="1600456" cy="170913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2975746"/>
      </p:ext>
    </p:extLst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1039B1B-ADF0-4C93-9877-44ABE347DB64}"/>
              </a:ext>
            </a:extLst>
          </p:cNvPr>
          <p:cNvSpPr/>
          <p:nvPr/>
        </p:nvSpPr>
        <p:spPr>
          <a:xfrm>
            <a:off x="1345231" y="1857929"/>
            <a:ext cx="1523872" cy="14592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E696DD8-F82B-4EC9-88B1-5DA600DD1D48}"/>
              </a:ext>
            </a:extLst>
          </p:cNvPr>
          <p:cNvSpPr/>
          <p:nvPr/>
        </p:nvSpPr>
        <p:spPr>
          <a:xfrm>
            <a:off x="2840227" y="880249"/>
            <a:ext cx="2897354" cy="96039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370012"/>
      </p:ext>
    </p:extLst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349D3F-6E70-41C3-9E4C-D7F560A237AF}"/>
              </a:ext>
            </a:extLst>
          </p:cNvPr>
          <p:cNvSpPr/>
          <p:nvPr/>
        </p:nvSpPr>
        <p:spPr>
          <a:xfrm>
            <a:off x="1825046" y="1349087"/>
            <a:ext cx="1032676" cy="26436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D151BA-A225-4273-8640-5BAC524EC354}"/>
              </a:ext>
            </a:extLst>
          </p:cNvPr>
          <p:cNvSpPr/>
          <p:nvPr/>
        </p:nvSpPr>
        <p:spPr>
          <a:xfrm>
            <a:off x="3788073" y="1644516"/>
            <a:ext cx="2229912" cy="177775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032C65C-1F7B-4D80-8A48-180190CEB994}"/>
              </a:ext>
            </a:extLst>
          </p:cNvPr>
          <p:cNvSpPr/>
          <p:nvPr/>
        </p:nvSpPr>
        <p:spPr>
          <a:xfrm>
            <a:off x="6628308" y="1816441"/>
            <a:ext cx="2515692" cy="22584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1153471"/>
      </p:ext>
    </p:extLst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9BDDA2-D61C-439F-90A9-D2212DC55ED3}"/>
              </a:ext>
            </a:extLst>
          </p:cNvPr>
          <p:cNvSpPr/>
          <p:nvPr/>
        </p:nvSpPr>
        <p:spPr>
          <a:xfrm>
            <a:off x="1803531" y="1633794"/>
            <a:ext cx="1326065" cy="25536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74652A-1B1B-4B7E-84CE-CDD727A0E147}"/>
              </a:ext>
            </a:extLst>
          </p:cNvPr>
          <p:cNvSpPr/>
          <p:nvPr/>
        </p:nvSpPr>
        <p:spPr>
          <a:xfrm>
            <a:off x="3515252" y="1114238"/>
            <a:ext cx="2160445" cy="10107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72C1AA-BF46-4338-923D-CA817FB5D388}"/>
              </a:ext>
            </a:extLst>
          </p:cNvPr>
          <p:cNvSpPr/>
          <p:nvPr/>
        </p:nvSpPr>
        <p:spPr>
          <a:xfrm>
            <a:off x="7801086" y="746070"/>
            <a:ext cx="1118670" cy="27259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0942128"/>
      </p:ext>
    </p:extLst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EFFF53-1CC4-49B8-8798-42DB7D224DB5}"/>
              </a:ext>
            </a:extLst>
          </p:cNvPr>
          <p:cNvSpPr/>
          <p:nvPr/>
        </p:nvSpPr>
        <p:spPr>
          <a:xfrm>
            <a:off x="1210305" y="1072502"/>
            <a:ext cx="3289110" cy="13567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865B2C-A480-4099-96B1-DC7FB1FEC901}"/>
              </a:ext>
            </a:extLst>
          </p:cNvPr>
          <p:cNvSpPr/>
          <p:nvPr/>
        </p:nvSpPr>
        <p:spPr>
          <a:xfrm>
            <a:off x="4019667" y="777794"/>
            <a:ext cx="1753896" cy="11822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4542F5-2020-40FD-881C-6AFDB2982757}"/>
              </a:ext>
            </a:extLst>
          </p:cNvPr>
          <p:cNvSpPr/>
          <p:nvPr/>
        </p:nvSpPr>
        <p:spPr>
          <a:xfrm>
            <a:off x="7822430" y="2556896"/>
            <a:ext cx="1321570" cy="21207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3019642"/>
      </p:ext>
    </p:extLst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803290-7989-4593-AD88-E44AFDC0AB27}"/>
              </a:ext>
            </a:extLst>
          </p:cNvPr>
          <p:cNvSpPr/>
          <p:nvPr/>
        </p:nvSpPr>
        <p:spPr>
          <a:xfrm>
            <a:off x="1558461" y="1299280"/>
            <a:ext cx="1197684" cy="14575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B17F42-515C-4CFB-A2C6-75E377D52923}"/>
              </a:ext>
            </a:extLst>
          </p:cNvPr>
          <p:cNvSpPr/>
          <p:nvPr/>
        </p:nvSpPr>
        <p:spPr>
          <a:xfrm>
            <a:off x="3594165" y="909982"/>
            <a:ext cx="1975174" cy="26369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4114349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01F0F37-19A9-43DB-B391-1A10C2993EDC}"/>
              </a:ext>
            </a:extLst>
          </p:cNvPr>
          <p:cNvSpPr/>
          <p:nvPr/>
        </p:nvSpPr>
        <p:spPr>
          <a:xfrm>
            <a:off x="1735651" y="2732406"/>
            <a:ext cx="1451002" cy="19443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6A6B80-3F5F-4097-B3F2-BBD6C514DDB0}"/>
              </a:ext>
            </a:extLst>
          </p:cNvPr>
          <p:cNvSpPr/>
          <p:nvPr/>
        </p:nvSpPr>
        <p:spPr>
          <a:xfrm>
            <a:off x="3784317" y="1525571"/>
            <a:ext cx="1822886" cy="9512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270742"/>
      </p:ext>
    </p:extLst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9944F0-0D3F-48E6-B26A-D51F5B2CDA20}"/>
              </a:ext>
            </a:extLst>
          </p:cNvPr>
          <p:cNvSpPr/>
          <p:nvPr/>
        </p:nvSpPr>
        <p:spPr>
          <a:xfrm>
            <a:off x="1303730" y="2374963"/>
            <a:ext cx="2933820" cy="22529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A1DCBCD-31E1-4AB8-9872-E1B91BCF59B2}"/>
              </a:ext>
            </a:extLst>
          </p:cNvPr>
          <p:cNvSpPr/>
          <p:nvPr/>
        </p:nvSpPr>
        <p:spPr>
          <a:xfrm>
            <a:off x="3639951" y="1662583"/>
            <a:ext cx="2116602" cy="13073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BD65A39-52EC-4DF6-B0F3-DC0D491A55F9}"/>
              </a:ext>
            </a:extLst>
          </p:cNvPr>
          <p:cNvSpPr/>
          <p:nvPr/>
        </p:nvSpPr>
        <p:spPr>
          <a:xfrm>
            <a:off x="7007810" y="2371180"/>
            <a:ext cx="2136190" cy="24829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417668"/>
      </p:ext>
    </p:extLst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CFA1C2-DB0B-4C0C-831B-06C44E96214C}"/>
              </a:ext>
            </a:extLst>
          </p:cNvPr>
          <p:cNvSpPr/>
          <p:nvPr/>
        </p:nvSpPr>
        <p:spPr>
          <a:xfrm>
            <a:off x="1468325" y="1916955"/>
            <a:ext cx="2962673" cy="11248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7590115"/>
      </p:ext>
    </p:extLst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098A12-590E-4ED1-BA39-AE62F2EE2965}"/>
              </a:ext>
            </a:extLst>
          </p:cNvPr>
          <p:cNvSpPr/>
          <p:nvPr/>
        </p:nvSpPr>
        <p:spPr>
          <a:xfrm>
            <a:off x="1072152" y="714947"/>
            <a:ext cx="2744528" cy="13342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2387202"/>
      </p:ext>
    </p:extLst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6F49D8-014C-4345-8B0F-2C9B2DBE6289}"/>
              </a:ext>
            </a:extLst>
          </p:cNvPr>
          <p:cNvSpPr/>
          <p:nvPr/>
        </p:nvSpPr>
        <p:spPr>
          <a:xfrm>
            <a:off x="1128951" y="2379113"/>
            <a:ext cx="3435829" cy="69558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DCEB78-AF11-4657-B7F7-2B313FEB468D}"/>
              </a:ext>
            </a:extLst>
          </p:cNvPr>
          <p:cNvSpPr/>
          <p:nvPr/>
        </p:nvSpPr>
        <p:spPr>
          <a:xfrm>
            <a:off x="3038992" y="2423752"/>
            <a:ext cx="2887719" cy="21530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504A546-E799-4CDC-9C37-53F585096BB5}"/>
              </a:ext>
            </a:extLst>
          </p:cNvPr>
          <p:cNvSpPr/>
          <p:nvPr/>
        </p:nvSpPr>
        <p:spPr>
          <a:xfrm>
            <a:off x="6622243" y="701201"/>
            <a:ext cx="2521757" cy="71962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6791952"/>
      </p:ext>
    </p:extLst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F494D0-4299-4069-99AC-FF5A8CC9E392}"/>
              </a:ext>
            </a:extLst>
          </p:cNvPr>
          <p:cNvSpPr/>
          <p:nvPr/>
        </p:nvSpPr>
        <p:spPr>
          <a:xfrm>
            <a:off x="1233224" y="2543009"/>
            <a:ext cx="1730309" cy="21184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DFDE003-4102-4AA3-ADA5-71C5DD9BDDF5}"/>
              </a:ext>
            </a:extLst>
          </p:cNvPr>
          <p:cNvSpPr/>
          <p:nvPr/>
        </p:nvSpPr>
        <p:spPr>
          <a:xfrm>
            <a:off x="3353121" y="2370026"/>
            <a:ext cx="2040689" cy="10467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04CC1C-D7E4-43FD-99E7-8102D90A88A6}"/>
              </a:ext>
            </a:extLst>
          </p:cNvPr>
          <p:cNvSpPr/>
          <p:nvPr/>
        </p:nvSpPr>
        <p:spPr>
          <a:xfrm>
            <a:off x="7536022" y="1822395"/>
            <a:ext cx="1607978" cy="103237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9039745"/>
      </p:ext>
    </p:extLst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1EAB52-1A66-47B9-9B28-D49E59FB481B}"/>
              </a:ext>
            </a:extLst>
          </p:cNvPr>
          <p:cNvSpPr/>
          <p:nvPr/>
        </p:nvSpPr>
        <p:spPr>
          <a:xfrm>
            <a:off x="1076286" y="1158070"/>
            <a:ext cx="1919342" cy="194290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AAC9028-740D-40CB-A824-DDC619AD897C}"/>
              </a:ext>
            </a:extLst>
          </p:cNvPr>
          <p:cNvSpPr/>
          <p:nvPr/>
        </p:nvSpPr>
        <p:spPr>
          <a:xfrm>
            <a:off x="3360681" y="1857496"/>
            <a:ext cx="2101081" cy="10775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738516"/>
      </p:ext>
    </p:extLst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D226509-A806-4E3E-BFE4-026316166E3D}"/>
              </a:ext>
            </a:extLst>
          </p:cNvPr>
          <p:cNvSpPr/>
          <p:nvPr/>
        </p:nvSpPr>
        <p:spPr>
          <a:xfrm>
            <a:off x="1204480" y="878734"/>
            <a:ext cx="3418501" cy="10479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FBD0E00-776F-4A51-93B3-C6DC2226E6B1}"/>
              </a:ext>
            </a:extLst>
          </p:cNvPr>
          <p:cNvSpPr/>
          <p:nvPr/>
        </p:nvSpPr>
        <p:spPr>
          <a:xfrm>
            <a:off x="3501234" y="876902"/>
            <a:ext cx="928319" cy="15289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993800"/>
      </p:ext>
    </p:extLst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F0918A-8B10-4294-8C83-78161256FA5B}"/>
              </a:ext>
            </a:extLst>
          </p:cNvPr>
          <p:cNvSpPr/>
          <p:nvPr/>
        </p:nvSpPr>
        <p:spPr>
          <a:xfrm>
            <a:off x="1385943" y="2292244"/>
            <a:ext cx="2534035" cy="18097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AE3DA5-2CA2-4CBC-BB50-49F11774B85D}"/>
              </a:ext>
            </a:extLst>
          </p:cNvPr>
          <p:cNvSpPr/>
          <p:nvPr/>
        </p:nvSpPr>
        <p:spPr>
          <a:xfrm>
            <a:off x="3293035" y="894517"/>
            <a:ext cx="3586106" cy="27336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5418899"/>
      </p:ext>
    </p:extLst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EBBF3E6-BED6-4F2F-87F7-34A72052B784}"/>
              </a:ext>
            </a:extLst>
          </p:cNvPr>
          <p:cNvSpPr/>
          <p:nvPr/>
        </p:nvSpPr>
        <p:spPr>
          <a:xfrm>
            <a:off x="1290162" y="775158"/>
            <a:ext cx="2057105" cy="7617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0081"/>
      </p:ext>
    </p:extLst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2E60ED-8CBE-4DD7-AAE5-13B921A2A3C0}"/>
              </a:ext>
            </a:extLst>
          </p:cNvPr>
          <p:cNvSpPr/>
          <p:nvPr/>
        </p:nvSpPr>
        <p:spPr>
          <a:xfrm>
            <a:off x="1444959" y="2692199"/>
            <a:ext cx="3299572" cy="256405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C416A6-431D-438B-A510-FF1C635BA1EC}"/>
              </a:ext>
            </a:extLst>
          </p:cNvPr>
          <p:cNvSpPr/>
          <p:nvPr/>
        </p:nvSpPr>
        <p:spPr>
          <a:xfrm>
            <a:off x="3131473" y="2242346"/>
            <a:ext cx="3226946" cy="18081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98462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7334CF-8B9C-4246-94BA-3578E7CDEFA7}"/>
              </a:ext>
            </a:extLst>
          </p:cNvPr>
          <p:cNvSpPr/>
          <p:nvPr/>
        </p:nvSpPr>
        <p:spPr>
          <a:xfrm>
            <a:off x="1134215" y="2497525"/>
            <a:ext cx="1161935" cy="228836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F7A8F67-230D-4206-9D50-8000C80D6895}"/>
              </a:ext>
            </a:extLst>
          </p:cNvPr>
          <p:cNvSpPr/>
          <p:nvPr/>
        </p:nvSpPr>
        <p:spPr>
          <a:xfrm>
            <a:off x="2818741" y="1845464"/>
            <a:ext cx="1440490" cy="17019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713222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A192C2-FF82-4A6D-BA9E-16ADACBF85D0}"/>
              </a:ext>
            </a:extLst>
          </p:cNvPr>
          <p:cNvSpPr/>
          <p:nvPr/>
        </p:nvSpPr>
        <p:spPr>
          <a:xfrm>
            <a:off x="969634" y="1998578"/>
            <a:ext cx="1370389" cy="14078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70BAFE-6945-4233-B6CB-0998AFAF6B5E}"/>
              </a:ext>
            </a:extLst>
          </p:cNvPr>
          <p:cNvSpPr/>
          <p:nvPr/>
        </p:nvSpPr>
        <p:spPr>
          <a:xfrm>
            <a:off x="4018788" y="2514982"/>
            <a:ext cx="1545227" cy="16554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C57C5C4-5926-40D6-9B62-4B404FFD688F}"/>
              </a:ext>
            </a:extLst>
          </p:cNvPr>
          <p:cNvSpPr/>
          <p:nvPr/>
        </p:nvSpPr>
        <p:spPr>
          <a:xfrm>
            <a:off x="7669888" y="2737407"/>
            <a:ext cx="1474112" cy="22361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88858"/>
      </p:ext>
    </p:extLst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BC6AEFA-2539-45C2-8197-0848A138B933}"/>
              </a:ext>
            </a:extLst>
          </p:cNvPr>
          <p:cNvSpPr/>
          <p:nvPr/>
        </p:nvSpPr>
        <p:spPr>
          <a:xfrm>
            <a:off x="1447688" y="2471129"/>
            <a:ext cx="1201484" cy="23357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C01BF00-8810-4CDD-9B7E-705B8113A559}"/>
              </a:ext>
            </a:extLst>
          </p:cNvPr>
          <p:cNvSpPr/>
          <p:nvPr/>
        </p:nvSpPr>
        <p:spPr>
          <a:xfrm>
            <a:off x="3614706" y="816228"/>
            <a:ext cx="1473670" cy="7693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792339"/>
      </p:ext>
    </p:extLst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372B62-B498-462E-96EC-3AD2E53FFC0F}"/>
              </a:ext>
            </a:extLst>
          </p:cNvPr>
          <p:cNvSpPr/>
          <p:nvPr/>
        </p:nvSpPr>
        <p:spPr>
          <a:xfrm>
            <a:off x="1037070" y="1314700"/>
            <a:ext cx="3268851" cy="12800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43BFBA-F3FF-423A-BE43-7F654826AC63}"/>
              </a:ext>
            </a:extLst>
          </p:cNvPr>
          <p:cNvSpPr/>
          <p:nvPr/>
        </p:nvSpPr>
        <p:spPr>
          <a:xfrm>
            <a:off x="3740605" y="2455922"/>
            <a:ext cx="2464884" cy="24769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14DFBF-B08E-45AC-8FB8-30869E51E5DE}"/>
              </a:ext>
            </a:extLst>
          </p:cNvPr>
          <p:cNvSpPr/>
          <p:nvPr/>
        </p:nvSpPr>
        <p:spPr>
          <a:xfrm>
            <a:off x="6801938" y="2173824"/>
            <a:ext cx="2342062" cy="7110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0067310"/>
      </p:ext>
    </p:extLst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866573-3AA1-4406-8EDF-8B38F8C92510}"/>
              </a:ext>
            </a:extLst>
          </p:cNvPr>
          <p:cNvSpPr/>
          <p:nvPr/>
        </p:nvSpPr>
        <p:spPr>
          <a:xfrm>
            <a:off x="1230304" y="2379170"/>
            <a:ext cx="1211855" cy="227779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9416682"/>
      </p:ext>
    </p:extLst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9178F8-4009-409A-B76C-9EA8B7E9B4EF}"/>
              </a:ext>
            </a:extLst>
          </p:cNvPr>
          <p:cNvSpPr/>
          <p:nvPr/>
        </p:nvSpPr>
        <p:spPr>
          <a:xfrm>
            <a:off x="1347376" y="2478596"/>
            <a:ext cx="2224070" cy="24753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8863476"/>
      </p:ext>
    </p:extLst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13AF62-E495-4AFA-8ECB-2A7877CA6415}"/>
              </a:ext>
            </a:extLst>
          </p:cNvPr>
          <p:cNvSpPr/>
          <p:nvPr/>
        </p:nvSpPr>
        <p:spPr>
          <a:xfrm>
            <a:off x="1200397" y="2348651"/>
            <a:ext cx="1935067" cy="14764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8204174"/>
      </p:ext>
    </p:extLst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B2C419-5444-4EC0-AA62-26030E0A4F25}"/>
              </a:ext>
            </a:extLst>
          </p:cNvPr>
          <p:cNvSpPr/>
          <p:nvPr/>
        </p:nvSpPr>
        <p:spPr>
          <a:xfrm>
            <a:off x="1335126" y="873698"/>
            <a:ext cx="951316" cy="18530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384163"/>
      </p:ext>
    </p:extLst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207B6DB-7E93-4D67-9D19-52BF91350E53}"/>
              </a:ext>
            </a:extLst>
          </p:cNvPr>
          <p:cNvSpPr/>
          <p:nvPr/>
        </p:nvSpPr>
        <p:spPr>
          <a:xfrm>
            <a:off x="1144869" y="1234608"/>
            <a:ext cx="3640713" cy="11674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E4C881D-46FA-4CCA-ABA8-C0C291B98D1F}"/>
              </a:ext>
            </a:extLst>
          </p:cNvPr>
          <p:cNvSpPr/>
          <p:nvPr/>
        </p:nvSpPr>
        <p:spPr>
          <a:xfrm>
            <a:off x="3790607" y="1673991"/>
            <a:ext cx="1435323" cy="13215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B0159CE-B0DF-44B4-AC29-03387708D85F}"/>
              </a:ext>
            </a:extLst>
          </p:cNvPr>
          <p:cNvSpPr/>
          <p:nvPr/>
        </p:nvSpPr>
        <p:spPr>
          <a:xfrm>
            <a:off x="6754618" y="1961448"/>
            <a:ext cx="2389382" cy="13459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276131"/>
      </p:ext>
    </p:extLst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A18BFE-EB92-40FB-A437-B2DAE8E3314F}"/>
              </a:ext>
            </a:extLst>
          </p:cNvPr>
          <p:cNvSpPr/>
          <p:nvPr/>
        </p:nvSpPr>
        <p:spPr>
          <a:xfrm>
            <a:off x="975492" y="913563"/>
            <a:ext cx="1951872" cy="8201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4707216"/>
      </p:ext>
    </p:extLst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56F7F8-1D01-4C2A-B0E7-D9DBB3F36EB4}"/>
              </a:ext>
            </a:extLst>
          </p:cNvPr>
          <p:cNvSpPr/>
          <p:nvPr/>
        </p:nvSpPr>
        <p:spPr>
          <a:xfrm>
            <a:off x="971283" y="1183815"/>
            <a:ext cx="1020968" cy="21798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A168A7-9242-473D-9E86-75F46FCE63E3}"/>
              </a:ext>
            </a:extLst>
          </p:cNvPr>
          <p:cNvSpPr/>
          <p:nvPr/>
        </p:nvSpPr>
        <p:spPr>
          <a:xfrm>
            <a:off x="3816226" y="2048161"/>
            <a:ext cx="3573897" cy="18804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5C98792-95C8-4E2B-950A-F30F81F97901}"/>
              </a:ext>
            </a:extLst>
          </p:cNvPr>
          <p:cNvSpPr/>
          <p:nvPr/>
        </p:nvSpPr>
        <p:spPr>
          <a:xfrm>
            <a:off x="7535376" y="1174994"/>
            <a:ext cx="1608624" cy="144526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635557"/>
      </p:ext>
    </p:extLst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1B95AE-F78C-4E5F-81A1-AE327287E8B0}"/>
              </a:ext>
            </a:extLst>
          </p:cNvPr>
          <p:cNvSpPr/>
          <p:nvPr/>
        </p:nvSpPr>
        <p:spPr>
          <a:xfrm>
            <a:off x="1065447" y="2153728"/>
            <a:ext cx="1564313" cy="20224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933830-90ED-4BFB-9C6F-72B15A7A5030}"/>
              </a:ext>
            </a:extLst>
          </p:cNvPr>
          <p:cNvSpPr/>
          <p:nvPr/>
        </p:nvSpPr>
        <p:spPr>
          <a:xfrm>
            <a:off x="4198016" y="1700529"/>
            <a:ext cx="993149" cy="17162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9413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231C08-6947-47AD-B4C3-1FC5A8D1B705}"/>
              </a:ext>
            </a:extLst>
          </p:cNvPr>
          <p:cNvSpPr/>
          <p:nvPr/>
        </p:nvSpPr>
        <p:spPr>
          <a:xfrm>
            <a:off x="1407847" y="1627030"/>
            <a:ext cx="1480010" cy="18794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B8E3AA-1CC9-4626-9C69-B2D13D1A60A2}"/>
              </a:ext>
            </a:extLst>
          </p:cNvPr>
          <p:cNvSpPr/>
          <p:nvPr/>
        </p:nvSpPr>
        <p:spPr>
          <a:xfrm>
            <a:off x="3961698" y="1045905"/>
            <a:ext cx="3011973" cy="24602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5750818"/>
      </p:ext>
    </p:extLst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65A7B3-B0B9-47EF-A61B-B247AB93D9D9}"/>
              </a:ext>
            </a:extLst>
          </p:cNvPr>
          <p:cNvSpPr/>
          <p:nvPr/>
        </p:nvSpPr>
        <p:spPr>
          <a:xfrm>
            <a:off x="1390746" y="1781473"/>
            <a:ext cx="1284893" cy="14399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18CEB4-3397-42A1-9FC4-7BEDCEEE4658}"/>
              </a:ext>
            </a:extLst>
          </p:cNvPr>
          <p:cNvSpPr/>
          <p:nvPr/>
        </p:nvSpPr>
        <p:spPr>
          <a:xfrm>
            <a:off x="2908515" y="2041114"/>
            <a:ext cx="1976598" cy="26890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736879"/>
      </p:ext>
    </p:extLst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1B415CC-F3DF-4015-975C-3D56D4C980D0}"/>
              </a:ext>
            </a:extLst>
          </p:cNvPr>
          <p:cNvSpPr/>
          <p:nvPr/>
        </p:nvSpPr>
        <p:spPr>
          <a:xfrm>
            <a:off x="1489390" y="2238850"/>
            <a:ext cx="2982384" cy="23654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484387"/>
      </p:ext>
    </p:extLst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9F18C4-6A38-4E89-A505-4E175C21C935}"/>
              </a:ext>
            </a:extLst>
          </p:cNvPr>
          <p:cNvSpPr/>
          <p:nvPr/>
        </p:nvSpPr>
        <p:spPr>
          <a:xfrm>
            <a:off x="1819025" y="1014855"/>
            <a:ext cx="1640367" cy="21471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99FDAC-FEBC-4D64-B31F-B23861042B9C}"/>
              </a:ext>
            </a:extLst>
          </p:cNvPr>
          <p:cNvSpPr/>
          <p:nvPr/>
        </p:nvSpPr>
        <p:spPr>
          <a:xfrm>
            <a:off x="4214773" y="732161"/>
            <a:ext cx="1204800" cy="20425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C1EA95-6C16-4B3F-898F-BE69260042D6}"/>
              </a:ext>
            </a:extLst>
          </p:cNvPr>
          <p:cNvSpPr/>
          <p:nvPr/>
        </p:nvSpPr>
        <p:spPr>
          <a:xfrm>
            <a:off x="6416633" y="2516823"/>
            <a:ext cx="1358961" cy="11372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651953"/>
      </p:ext>
    </p:extLst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5D6889-9ED7-495E-9AD9-281AC8E46FE5}"/>
              </a:ext>
            </a:extLst>
          </p:cNvPr>
          <p:cNvSpPr/>
          <p:nvPr/>
        </p:nvSpPr>
        <p:spPr>
          <a:xfrm>
            <a:off x="1428796" y="1722768"/>
            <a:ext cx="3534512" cy="22496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560780"/>
      </p:ext>
    </p:extLst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CF4C8DF-A126-41CE-BFC6-1B84C8B72806}"/>
              </a:ext>
            </a:extLst>
          </p:cNvPr>
          <p:cNvSpPr/>
          <p:nvPr/>
        </p:nvSpPr>
        <p:spPr>
          <a:xfrm>
            <a:off x="1287223" y="2348346"/>
            <a:ext cx="3169278" cy="1081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330350"/>
      </p:ext>
    </p:extLst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5C3695-B525-4CB9-BE9A-D51A0EEF62E4}"/>
              </a:ext>
            </a:extLst>
          </p:cNvPr>
          <p:cNvSpPr/>
          <p:nvPr/>
        </p:nvSpPr>
        <p:spPr>
          <a:xfrm>
            <a:off x="1321272" y="2682103"/>
            <a:ext cx="2930593" cy="259961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EEF8D9D-9496-4F4D-8DA7-7860B69818B0}"/>
              </a:ext>
            </a:extLst>
          </p:cNvPr>
          <p:cNvSpPr/>
          <p:nvPr/>
        </p:nvSpPr>
        <p:spPr>
          <a:xfrm>
            <a:off x="3313765" y="1797604"/>
            <a:ext cx="1953090" cy="27358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7797351"/>
      </p:ext>
    </p:extLst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4D2503B-81A8-4FD3-B603-3628D8481140}"/>
              </a:ext>
            </a:extLst>
          </p:cNvPr>
          <p:cNvSpPr/>
          <p:nvPr/>
        </p:nvSpPr>
        <p:spPr>
          <a:xfrm>
            <a:off x="1200517" y="1070501"/>
            <a:ext cx="3576161" cy="10607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81283"/>
      </p:ext>
    </p:extLst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CF82-19E3-427E-9564-050EDB4321C2}"/>
              </a:ext>
            </a:extLst>
          </p:cNvPr>
          <p:cNvSpPr/>
          <p:nvPr/>
        </p:nvSpPr>
        <p:spPr>
          <a:xfrm>
            <a:off x="1636238" y="1144797"/>
            <a:ext cx="2799618" cy="20291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170BAF-1E8E-4189-B533-A656B345CE9D}"/>
              </a:ext>
            </a:extLst>
          </p:cNvPr>
          <p:cNvSpPr/>
          <p:nvPr/>
        </p:nvSpPr>
        <p:spPr>
          <a:xfrm>
            <a:off x="3167912" y="2686008"/>
            <a:ext cx="2271739" cy="10578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302258"/>
      </p:ext>
    </p:extLst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5063D90-D7DC-4929-AF59-985C81E43CB7}"/>
              </a:ext>
            </a:extLst>
          </p:cNvPr>
          <p:cNvSpPr/>
          <p:nvPr/>
        </p:nvSpPr>
        <p:spPr>
          <a:xfrm>
            <a:off x="1523809" y="1797301"/>
            <a:ext cx="2555470" cy="22354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33BB6A-B878-4829-93B4-27CC4841566F}"/>
              </a:ext>
            </a:extLst>
          </p:cNvPr>
          <p:cNvSpPr/>
          <p:nvPr/>
        </p:nvSpPr>
        <p:spPr>
          <a:xfrm>
            <a:off x="3223154" y="1642323"/>
            <a:ext cx="1148184" cy="213358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4E3DF4A-68C3-471E-9E6F-28E8E759280D}"/>
              </a:ext>
            </a:extLst>
          </p:cNvPr>
          <p:cNvSpPr/>
          <p:nvPr/>
        </p:nvSpPr>
        <p:spPr>
          <a:xfrm>
            <a:off x="6893570" y="1683280"/>
            <a:ext cx="1989752" cy="13108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644653"/>
      </p:ext>
    </p:extLst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227772-A047-42E1-9332-D8B251C5EBF0}"/>
              </a:ext>
            </a:extLst>
          </p:cNvPr>
          <p:cNvSpPr/>
          <p:nvPr/>
        </p:nvSpPr>
        <p:spPr>
          <a:xfrm>
            <a:off x="1106107" y="2435532"/>
            <a:ext cx="3072042" cy="12944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668743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980B77-6556-4ADC-AFB3-F82DB99DF624}"/>
              </a:ext>
            </a:extLst>
          </p:cNvPr>
          <p:cNvSpPr/>
          <p:nvPr/>
        </p:nvSpPr>
        <p:spPr>
          <a:xfrm>
            <a:off x="967928" y="1001995"/>
            <a:ext cx="3605090" cy="15705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5483938"/>
      </p:ext>
    </p:extLst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73432B-14A2-4C07-A780-6B427D2A6867}"/>
              </a:ext>
            </a:extLst>
          </p:cNvPr>
          <p:cNvSpPr/>
          <p:nvPr/>
        </p:nvSpPr>
        <p:spPr>
          <a:xfrm>
            <a:off x="1820734" y="1191301"/>
            <a:ext cx="3407972" cy="14234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27324"/>
      </p:ext>
    </p:extLst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9C1CE69-A8F5-4D53-A64A-02DC4803066F}"/>
              </a:ext>
            </a:extLst>
          </p:cNvPr>
          <p:cNvSpPr/>
          <p:nvPr/>
        </p:nvSpPr>
        <p:spPr>
          <a:xfrm>
            <a:off x="1582404" y="1994164"/>
            <a:ext cx="1398314" cy="17146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B55551-5023-4874-94F8-0B2AE5DA3583}"/>
              </a:ext>
            </a:extLst>
          </p:cNvPr>
          <p:cNvSpPr/>
          <p:nvPr/>
        </p:nvSpPr>
        <p:spPr>
          <a:xfrm>
            <a:off x="4002442" y="890781"/>
            <a:ext cx="1005736" cy="13759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1130291"/>
      </p:ext>
    </p:extLst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F3B4FAF-FCB0-4C75-BBA2-794DC6215E85}"/>
              </a:ext>
            </a:extLst>
          </p:cNvPr>
          <p:cNvSpPr/>
          <p:nvPr/>
        </p:nvSpPr>
        <p:spPr>
          <a:xfrm>
            <a:off x="1296980" y="1257199"/>
            <a:ext cx="2934078" cy="8127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431799-7C02-4376-8803-6C6C4801AF74}"/>
              </a:ext>
            </a:extLst>
          </p:cNvPr>
          <p:cNvSpPr/>
          <p:nvPr/>
        </p:nvSpPr>
        <p:spPr>
          <a:xfrm>
            <a:off x="3501253" y="1552065"/>
            <a:ext cx="2286338" cy="72360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3061717"/>
      </p:ext>
    </p:extLst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DF1D2A-7119-4D21-9415-6B072F3D5F79}"/>
              </a:ext>
            </a:extLst>
          </p:cNvPr>
          <p:cNvSpPr/>
          <p:nvPr/>
        </p:nvSpPr>
        <p:spPr>
          <a:xfrm>
            <a:off x="1768964" y="693258"/>
            <a:ext cx="1836764" cy="20148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9B98A3-BEF3-4608-B3FA-4B62031EFF93}"/>
              </a:ext>
            </a:extLst>
          </p:cNvPr>
          <p:cNvSpPr/>
          <p:nvPr/>
        </p:nvSpPr>
        <p:spPr>
          <a:xfrm>
            <a:off x="3475353" y="753412"/>
            <a:ext cx="1113968" cy="18519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7F55F9-0C8E-4AD6-B72D-6BB661506495}"/>
              </a:ext>
            </a:extLst>
          </p:cNvPr>
          <p:cNvSpPr/>
          <p:nvPr/>
        </p:nvSpPr>
        <p:spPr>
          <a:xfrm>
            <a:off x="7423229" y="2677392"/>
            <a:ext cx="1720771" cy="985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157280"/>
      </p:ext>
    </p:extLst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67A8D2-9F78-43A3-BD2E-D77127DBDAEF}"/>
              </a:ext>
            </a:extLst>
          </p:cNvPr>
          <p:cNvSpPr/>
          <p:nvPr/>
        </p:nvSpPr>
        <p:spPr>
          <a:xfrm>
            <a:off x="1081591" y="845360"/>
            <a:ext cx="1495326" cy="10452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F73A79C-9C91-4D0B-82DB-42B011CEAA0D}"/>
              </a:ext>
            </a:extLst>
          </p:cNvPr>
          <p:cNvSpPr/>
          <p:nvPr/>
        </p:nvSpPr>
        <p:spPr>
          <a:xfrm>
            <a:off x="4422659" y="2188019"/>
            <a:ext cx="1094500" cy="245555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8EFCC4-F96E-486D-9FF4-2CA6587E0667}"/>
              </a:ext>
            </a:extLst>
          </p:cNvPr>
          <p:cNvSpPr/>
          <p:nvPr/>
        </p:nvSpPr>
        <p:spPr>
          <a:xfrm>
            <a:off x="7823488" y="2396315"/>
            <a:ext cx="1320512" cy="21861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5050203"/>
      </p:ext>
    </p:extLst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927007-8A93-4CD3-AECA-5B8E06B905B9}"/>
              </a:ext>
            </a:extLst>
          </p:cNvPr>
          <p:cNvSpPr/>
          <p:nvPr/>
        </p:nvSpPr>
        <p:spPr>
          <a:xfrm>
            <a:off x="1599890" y="2134594"/>
            <a:ext cx="1652687" cy="19123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03B1ACC-E896-4868-A10B-E6D52E8AB1E4}"/>
              </a:ext>
            </a:extLst>
          </p:cNvPr>
          <p:cNvSpPr/>
          <p:nvPr/>
        </p:nvSpPr>
        <p:spPr>
          <a:xfrm>
            <a:off x="2877081" y="1854825"/>
            <a:ext cx="3223875" cy="11980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91A334-6274-4730-A6B7-9700948AB8B4}"/>
              </a:ext>
            </a:extLst>
          </p:cNvPr>
          <p:cNvSpPr/>
          <p:nvPr/>
        </p:nvSpPr>
        <p:spPr>
          <a:xfrm>
            <a:off x="7473093" y="2435553"/>
            <a:ext cx="1670907" cy="7617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1206741"/>
      </p:ext>
    </p:extLst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CB17A5-2142-404C-9D47-3E0B709F44E3}"/>
              </a:ext>
            </a:extLst>
          </p:cNvPr>
          <p:cNvSpPr/>
          <p:nvPr/>
        </p:nvSpPr>
        <p:spPr>
          <a:xfrm>
            <a:off x="1660073" y="1356019"/>
            <a:ext cx="2809372" cy="9826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F205CD-810B-4AD0-9A1C-7BDB586FD141}"/>
              </a:ext>
            </a:extLst>
          </p:cNvPr>
          <p:cNvSpPr/>
          <p:nvPr/>
        </p:nvSpPr>
        <p:spPr>
          <a:xfrm>
            <a:off x="4498185" y="1999647"/>
            <a:ext cx="3416394" cy="8938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F95248-CD12-446F-AED4-299F05505C89}"/>
              </a:ext>
            </a:extLst>
          </p:cNvPr>
          <p:cNvSpPr/>
          <p:nvPr/>
        </p:nvSpPr>
        <p:spPr>
          <a:xfrm>
            <a:off x="6635948" y="1587595"/>
            <a:ext cx="2508052" cy="20787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798903"/>
      </p:ext>
    </p:extLst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17CDB8-8821-42A1-8021-78652704662F}"/>
              </a:ext>
            </a:extLst>
          </p:cNvPr>
          <p:cNvSpPr/>
          <p:nvPr/>
        </p:nvSpPr>
        <p:spPr>
          <a:xfrm>
            <a:off x="1332507" y="1092385"/>
            <a:ext cx="3212376" cy="1855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63005-25A8-4228-A388-CAA5FDAAA81E}"/>
              </a:ext>
            </a:extLst>
          </p:cNvPr>
          <p:cNvSpPr/>
          <p:nvPr/>
        </p:nvSpPr>
        <p:spPr>
          <a:xfrm>
            <a:off x="3887861" y="1553775"/>
            <a:ext cx="2699673" cy="15086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9DA53D0-BDA9-4331-B0D6-697536118B13}"/>
              </a:ext>
            </a:extLst>
          </p:cNvPr>
          <p:cNvSpPr/>
          <p:nvPr/>
        </p:nvSpPr>
        <p:spPr>
          <a:xfrm>
            <a:off x="8049623" y="2570916"/>
            <a:ext cx="1094377" cy="74141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557845"/>
      </p:ext>
    </p:extLst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CA40B18-5A22-48A7-B2DC-D301D9E56D15}"/>
              </a:ext>
            </a:extLst>
          </p:cNvPr>
          <p:cNvSpPr/>
          <p:nvPr/>
        </p:nvSpPr>
        <p:spPr>
          <a:xfrm>
            <a:off x="1615078" y="1047695"/>
            <a:ext cx="1432981" cy="252981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06E394B-F978-4EF8-B63E-EFED0A334070}"/>
              </a:ext>
            </a:extLst>
          </p:cNvPr>
          <p:cNvSpPr/>
          <p:nvPr/>
        </p:nvSpPr>
        <p:spPr>
          <a:xfrm>
            <a:off x="2957186" y="1447695"/>
            <a:ext cx="3331384" cy="19227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8930733"/>
      </p:ext>
    </p:extLst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55E807-7CC8-4717-B7C2-F0BC07E3BAD0}"/>
              </a:ext>
            </a:extLst>
          </p:cNvPr>
          <p:cNvSpPr/>
          <p:nvPr/>
        </p:nvSpPr>
        <p:spPr>
          <a:xfrm>
            <a:off x="1768737" y="967095"/>
            <a:ext cx="2982479" cy="26872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0F9A94-B509-4AA0-885A-414B5497101F}"/>
              </a:ext>
            </a:extLst>
          </p:cNvPr>
          <p:cNvSpPr/>
          <p:nvPr/>
        </p:nvSpPr>
        <p:spPr>
          <a:xfrm>
            <a:off x="4411547" y="1107178"/>
            <a:ext cx="2564345" cy="27401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283470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9475263-B3F5-4EA7-AA60-662F6B77A64F}"/>
              </a:ext>
            </a:extLst>
          </p:cNvPr>
          <p:cNvSpPr/>
          <p:nvPr/>
        </p:nvSpPr>
        <p:spPr>
          <a:xfrm>
            <a:off x="1009704" y="1671446"/>
            <a:ext cx="1910300" cy="26115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367531-05CF-4D76-BAAE-725C813B1599}"/>
              </a:ext>
            </a:extLst>
          </p:cNvPr>
          <p:cNvSpPr/>
          <p:nvPr/>
        </p:nvSpPr>
        <p:spPr>
          <a:xfrm>
            <a:off x="4549824" y="2089258"/>
            <a:ext cx="1829110" cy="18586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7531D9-014F-4017-8422-624E9E7F8B2C}"/>
              </a:ext>
            </a:extLst>
          </p:cNvPr>
          <p:cNvSpPr/>
          <p:nvPr/>
        </p:nvSpPr>
        <p:spPr>
          <a:xfrm>
            <a:off x="7028835" y="1528390"/>
            <a:ext cx="2115165" cy="255354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8339331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8BF9CE-A300-462E-8364-69658E023385}"/>
              </a:ext>
            </a:extLst>
          </p:cNvPr>
          <p:cNvSpPr/>
          <p:nvPr/>
        </p:nvSpPr>
        <p:spPr>
          <a:xfrm>
            <a:off x="1367579" y="1693895"/>
            <a:ext cx="1305229" cy="16425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C8B94F-145C-42AB-906B-7941C543A137}"/>
              </a:ext>
            </a:extLst>
          </p:cNvPr>
          <p:cNvSpPr/>
          <p:nvPr/>
        </p:nvSpPr>
        <p:spPr>
          <a:xfrm>
            <a:off x="4245406" y="1632745"/>
            <a:ext cx="1864457" cy="156311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24549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0433C94-CAE9-4585-AF73-F38057955AD6}"/>
              </a:ext>
            </a:extLst>
          </p:cNvPr>
          <p:cNvSpPr/>
          <p:nvPr/>
        </p:nvSpPr>
        <p:spPr>
          <a:xfrm>
            <a:off x="1366166" y="1486882"/>
            <a:ext cx="2309055" cy="20478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AA7FA8-F5F1-4321-A4A6-EEC057B91702}"/>
              </a:ext>
            </a:extLst>
          </p:cNvPr>
          <p:cNvSpPr/>
          <p:nvPr/>
        </p:nvSpPr>
        <p:spPr>
          <a:xfrm>
            <a:off x="4040249" y="2657870"/>
            <a:ext cx="1697622" cy="26044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17098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227E949-BDF5-4812-8F83-A643548CEA73}"/>
              </a:ext>
            </a:extLst>
          </p:cNvPr>
          <p:cNvSpPr/>
          <p:nvPr/>
        </p:nvSpPr>
        <p:spPr>
          <a:xfrm>
            <a:off x="1333174" y="1277445"/>
            <a:ext cx="3609293" cy="12767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45177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BC3815-8181-4A11-B11C-11CAF7993E21}"/>
              </a:ext>
            </a:extLst>
          </p:cNvPr>
          <p:cNvSpPr/>
          <p:nvPr/>
        </p:nvSpPr>
        <p:spPr>
          <a:xfrm>
            <a:off x="1143397" y="1890348"/>
            <a:ext cx="1566034" cy="193117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49FE07-1509-4444-8250-99330370656D}"/>
              </a:ext>
            </a:extLst>
          </p:cNvPr>
          <p:cNvSpPr/>
          <p:nvPr/>
        </p:nvSpPr>
        <p:spPr>
          <a:xfrm>
            <a:off x="3032106" y="2074683"/>
            <a:ext cx="2005898" cy="20205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B63DD0A-6938-4AE2-811D-704C6C2CF92C}"/>
              </a:ext>
            </a:extLst>
          </p:cNvPr>
          <p:cNvSpPr/>
          <p:nvPr/>
        </p:nvSpPr>
        <p:spPr>
          <a:xfrm>
            <a:off x="7363533" y="1812603"/>
            <a:ext cx="1780467" cy="2241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70650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91F1B5-3BD7-40DF-A733-A949EE1E3FF1}"/>
              </a:ext>
            </a:extLst>
          </p:cNvPr>
          <p:cNvSpPr/>
          <p:nvPr/>
        </p:nvSpPr>
        <p:spPr>
          <a:xfrm>
            <a:off x="997133" y="1809615"/>
            <a:ext cx="1761153" cy="18670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178378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26860-46C0-473E-BC09-1B93CFFD66E6}"/>
              </a:ext>
            </a:extLst>
          </p:cNvPr>
          <p:cNvSpPr/>
          <p:nvPr/>
        </p:nvSpPr>
        <p:spPr>
          <a:xfrm>
            <a:off x="1076847" y="2508164"/>
            <a:ext cx="1087512" cy="15728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0088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B86242-28F6-489A-9A82-02E97E94011C}"/>
              </a:ext>
            </a:extLst>
          </p:cNvPr>
          <p:cNvSpPr/>
          <p:nvPr/>
        </p:nvSpPr>
        <p:spPr>
          <a:xfrm>
            <a:off x="1158583" y="1833056"/>
            <a:ext cx="2694124" cy="2250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C4C54D-CCDD-42DA-B3B6-79F3BB1D4DA0}"/>
              </a:ext>
            </a:extLst>
          </p:cNvPr>
          <p:cNvSpPr/>
          <p:nvPr/>
        </p:nvSpPr>
        <p:spPr>
          <a:xfrm>
            <a:off x="4459815" y="776351"/>
            <a:ext cx="2977597" cy="20694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4DE38-8A09-4A13-BEB4-67CBFE9BDA35}"/>
              </a:ext>
            </a:extLst>
          </p:cNvPr>
          <p:cNvSpPr/>
          <p:nvPr/>
        </p:nvSpPr>
        <p:spPr>
          <a:xfrm>
            <a:off x="6992226" y="2460640"/>
            <a:ext cx="2026017" cy="7255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8336853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3CECA3-6546-4D2A-B812-181213B33396}"/>
              </a:ext>
            </a:extLst>
          </p:cNvPr>
          <p:cNvSpPr/>
          <p:nvPr/>
        </p:nvSpPr>
        <p:spPr>
          <a:xfrm>
            <a:off x="1246246" y="1943287"/>
            <a:ext cx="2315837" cy="17828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655050-BFD7-4305-89A1-120A8C6811C4}"/>
              </a:ext>
            </a:extLst>
          </p:cNvPr>
          <p:cNvSpPr/>
          <p:nvPr/>
        </p:nvSpPr>
        <p:spPr>
          <a:xfrm>
            <a:off x="4247678" y="2212796"/>
            <a:ext cx="1866407" cy="156771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34BD40-4305-4A56-849B-42F5CF709D2E}"/>
              </a:ext>
            </a:extLst>
          </p:cNvPr>
          <p:cNvSpPr/>
          <p:nvPr/>
        </p:nvSpPr>
        <p:spPr>
          <a:xfrm>
            <a:off x="7530548" y="1680693"/>
            <a:ext cx="1613452" cy="12551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2856359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86DFD-34E9-4455-9255-519C9F9E8EDB}"/>
              </a:ext>
            </a:extLst>
          </p:cNvPr>
          <p:cNvSpPr/>
          <p:nvPr/>
        </p:nvSpPr>
        <p:spPr>
          <a:xfrm>
            <a:off x="1179168" y="896093"/>
            <a:ext cx="1016071" cy="18211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70F9E8-A97C-4299-B319-528429E887B1}"/>
              </a:ext>
            </a:extLst>
          </p:cNvPr>
          <p:cNvSpPr/>
          <p:nvPr/>
        </p:nvSpPr>
        <p:spPr>
          <a:xfrm>
            <a:off x="2823062" y="923612"/>
            <a:ext cx="3358735" cy="26070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5BEF8F8-1841-4931-B46C-8979B670B9C0}"/>
              </a:ext>
            </a:extLst>
          </p:cNvPr>
          <p:cNvSpPr/>
          <p:nvPr/>
        </p:nvSpPr>
        <p:spPr>
          <a:xfrm>
            <a:off x="7029267" y="1595641"/>
            <a:ext cx="1682993" cy="25081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68776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183C14-E858-44A4-B9F7-D33318DBB4EC}"/>
              </a:ext>
            </a:extLst>
          </p:cNvPr>
          <p:cNvSpPr/>
          <p:nvPr/>
        </p:nvSpPr>
        <p:spPr>
          <a:xfrm>
            <a:off x="1071414" y="1772585"/>
            <a:ext cx="1184666" cy="10026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2DF2F8-B0C6-4E71-9D9B-D61DA158330C}"/>
              </a:ext>
            </a:extLst>
          </p:cNvPr>
          <p:cNvSpPr/>
          <p:nvPr/>
        </p:nvSpPr>
        <p:spPr>
          <a:xfrm>
            <a:off x="3966927" y="2295738"/>
            <a:ext cx="2525728" cy="7355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9550291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5CBC2D-3D8B-400E-8441-7619D8AD60AC}"/>
              </a:ext>
            </a:extLst>
          </p:cNvPr>
          <p:cNvSpPr/>
          <p:nvPr/>
        </p:nvSpPr>
        <p:spPr>
          <a:xfrm>
            <a:off x="1366001" y="2582037"/>
            <a:ext cx="3539487" cy="26069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28E4A7-4028-4A3B-80F7-6EA2BE9B5414}"/>
              </a:ext>
            </a:extLst>
          </p:cNvPr>
          <p:cNvSpPr/>
          <p:nvPr/>
        </p:nvSpPr>
        <p:spPr>
          <a:xfrm>
            <a:off x="3649942" y="808154"/>
            <a:ext cx="1888773" cy="13413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01D7E55-C771-4711-97B6-595E4371940A}"/>
              </a:ext>
            </a:extLst>
          </p:cNvPr>
          <p:cNvSpPr/>
          <p:nvPr/>
        </p:nvSpPr>
        <p:spPr>
          <a:xfrm>
            <a:off x="6703613" y="2242034"/>
            <a:ext cx="2440387" cy="14270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93141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DBE64C-0253-42E0-A0E1-7997A34F51D6}"/>
              </a:ext>
            </a:extLst>
          </p:cNvPr>
          <p:cNvSpPr/>
          <p:nvPr/>
        </p:nvSpPr>
        <p:spPr>
          <a:xfrm>
            <a:off x="1116366" y="1040321"/>
            <a:ext cx="1576235" cy="18236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C2D93B5-6E25-449B-A073-3310D70A7B3B}"/>
              </a:ext>
            </a:extLst>
          </p:cNvPr>
          <p:cNvSpPr/>
          <p:nvPr/>
        </p:nvSpPr>
        <p:spPr>
          <a:xfrm>
            <a:off x="2997363" y="2560095"/>
            <a:ext cx="1194126" cy="15666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216280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ED7550-5DB0-4094-8928-C17A856625EA}"/>
              </a:ext>
            </a:extLst>
          </p:cNvPr>
          <p:cNvSpPr/>
          <p:nvPr/>
        </p:nvSpPr>
        <p:spPr>
          <a:xfrm>
            <a:off x="1258553" y="1623418"/>
            <a:ext cx="1273001" cy="24024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1613913-D1DA-4515-BEF6-4961C7DA62FE}"/>
              </a:ext>
            </a:extLst>
          </p:cNvPr>
          <p:cNvSpPr/>
          <p:nvPr/>
        </p:nvSpPr>
        <p:spPr>
          <a:xfrm>
            <a:off x="3136847" y="2054465"/>
            <a:ext cx="2547412" cy="134630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0FC768-2F8A-4EA1-A265-1109124B443C}"/>
              </a:ext>
            </a:extLst>
          </p:cNvPr>
          <p:cNvSpPr/>
          <p:nvPr/>
        </p:nvSpPr>
        <p:spPr>
          <a:xfrm>
            <a:off x="7097928" y="1907279"/>
            <a:ext cx="2046072" cy="112770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0924028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192923F-0F8B-49F0-A5A1-FA3DE5BDD864}"/>
              </a:ext>
            </a:extLst>
          </p:cNvPr>
          <p:cNvSpPr/>
          <p:nvPr/>
        </p:nvSpPr>
        <p:spPr>
          <a:xfrm>
            <a:off x="1542266" y="918408"/>
            <a:ext cx="1607235" cy="6915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84E201D-BC61-42DF-B5B7-4798C448F806}"/>
              </a:ext>
            </a:extLst>
          </p:cNvPr>
          <p:cNvSpPr/>
          <p:nvPr/>
        </p:nvSpPr>
        <p:spPr>
          <a:xfrm>
            <a:off x="3972079" y="1834388"/>
            <a:ext cx="1566783" cy="2422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132B57-8D72-494F-B5D0-B451C5DAFE1B}"/>
              </a:ext>
            </a:extLst>
          </p:cNvPr>
          <p:cNvSpPr/>
          <p:nvPr/>
        </p:nvSpPr>
        <p:spPr>
          <a:xfrm>
            <a:off x="8065053" y="2295811"/>
            <a:ext cx="1078947" cy="1217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670175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0034616-12D4-4F51-8984-819D71B70849}"/>
              </a:ext>
            </a:extLst>
          </p:cNvPr>
          <p:cNvSpPr/>
          <p:nvPr/>
        </p:nvSpPr>
        <p:spPr>
          <a:xfrm>
            <a:off x="1113673" y="1946371"/>
            <a:ext cx="2238931" cy="20585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7892435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7DAEB3-8C2F-4A3B-8731-F48157CAE353}"/>
              </a:ext>
            </a:extLst>
          </p:cNvPr>
          <p:cNvSpPr/>
          <p:nvPr/>
        </p:nvSpPr>
        <p:spPr>
          <a:xfrm>
            <a:off x="1096786" y="2460783"/>
            <a:ext cx="1091233" cy="17719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15755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CA1404-E058-4F41-BE23-B4686D868A10}"/>
              </a:ext>
            </a:extLst>
          </p:cNvPr>
          <p:cNvSpPr/>
          <p:nvPr/>
        </p:nvSpPr>
        <p:spPr>
          <a:xfrm>
            <a:off x="1012715" y="1864235"/>
            <a:ext cx="918291" cy="116400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DBA14C-71F5-432C-9099-066E7B5A50DC}"/>
              </a:ext>
            </a:extLst>
          </p:cNvPr>
          <p:cNvSpPr/>
          <p:nvPr/>
        </p:nvSpPr>
        <p:spPr>
          <a:xfrm>
            <a:off x="3970230" y="1202988"/>
            <a:ext cx="1963807" cy="17474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59298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BC2C56-1D18-4187-9E22-0A9ADF3D73C4}"/>
              </a:ext>
            </a:extLst>
          </p:cNvPr>
          <p:cNvSpPr/>
          <p:nvPr/>
        </p:nvSpPr>
        <p:spPr>
          <a:xfrm>
            <a:off x="1219822" y="1170805"/>
            <a:ext cx="1197942" cy="26021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637195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2F08FC4-24A5-4E96-B6F8-2A3DB9E3B30F}"/>
              </a:ext>
            </a:extLst>
          </p:cNvPr>
          <p:cNvSpPr/>
          <p:nvPr/>
        </p:nvSpPr>
        <p:spPr>
          <a:xfrm>
            <a:off x="1288472" y="1847754"/>
            <a:ext cx="1048887" cy="13531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C37BF-2CA9-4A6B-B128-EA53A6AF75B7}"/>
              </a:ext>
            </a:extLst>
          </p:cNvPr>
          <p:cNvSpPr/>
          <p:nvPr/>
        </p:nvSpPr>
        <p:spPr>
          <a:xfrm>
            <a:off x="3433556" y="1894482"/>
            <a:ext cx="2632087" cy="11993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0205137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EE4A81-6360-4089-B598-F34D814D612A}"/>
              </a:ext>
            </a:extLst>
          </p:cNvPr>
          <p:cNvSpPr/>
          <p:nvPr/>
        </p:nvSpPr>
        <p:spPr>
          <a:xfrm>
            <a:off x="929755" y="1103673"/>
            <a:ext cx="1223987" cy="11711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86C2C9-5952-46CA-8A76-4C94C0C6B1D2}"/>
              </a:ext>
            </a:extLst>
          </p:cNvPr>
          <p:cNvSpPr/>
          <p:nvPr/>
        </p:nvSpPr>
        <p:spPr>
          <a:xfrm>
            <a:off x="2854930" y="1736507"/>
            <a:ext cx="1787506" cy="20275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944518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F7BC96-E20E-409C-B016-D81AA4354390}"/>
              </a:ext>
            </a:extLst>
          </p:cNvPr>
          <p:cNvSpPr/>
          <p:nvPr/>
        </p:nvSpPr>
        <p:spPr>
          <a:xfrm>
            <a:off x="1700645" y="1093943"/>
            <a:ext cx="2400099" cy="24614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BFAE14-C3B4-4074-8F52-35239CE44258}"/>
              </a:ext>
            </a:extLst>
          </p:cNvPr>
          <p:cNvSpPr/>
          <p:nvPr/>
        </p:nvSpPr>
        <p:spPr>
          <a:xfrm>
            <a:off x="4112520" y="2066937"/>
            <a:ext cx="1182027" cy="19217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00022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E6FB21A-7D4D-4CE1-B23E-670EA0390C0F}"/>
              </a:ext>
            </a:extLst>
          </p:cNvPr>
          <p:cNvSpPr/>
          <p:nvPr/>
        </p:nvSpPr>
        <p:spPr>
          <a:xfrm>
            <a:off x="1635455" y="2475524"/>
            <a:ext cx="1634941" cy="25029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8605526-E1B7-4CC2-A537-4208CCFE03AC}"/>
              </a:ext>
            </a:extLst>
          </p:cNvPr>
          <p:cNvSpPr/>
          <p:nvPr/>
        </p:nvSpPr>
        <p:spPr>
          <a:xfrm>
            <a:off x="3496180" y="1534363"/>
            <a:ext cx="1634129" cy="18954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3569005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BBE5FB-6219-4309-B29A-5A62B289CB26}"/>
              </a:ext>
            </a:extLst>
          </p:cNvPr>
          <p:cNvSpPr/>
          <p:nvPr/>
        </p:nvSpPr>
        <p:spPr>
          <a:xfrm>
            <a:off x="1573113" y="2489930"/>
            <a:ext cx="2827072" cy="13920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B2811D-F81C-42A4-8A00-EBD1779906FC}"/>
              </a:ext>
            </a:extLst>
          </p:cNvPr>
          <p:cNvSpPr/>
          <p:nvPr/>
        </p:nvSpPr>
        <p:spPr>
          <a:xfrm>
            <a:off x="3755933" y="1773120"/>
            <a:ext cx="1111873" cy="22506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7552905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5DA9249-5D9F-48E1-A169-23DD3A126EAE}"/>
              </a:ext>
            </a:extLst>
          </p:cNvPr>
          <p:cNvSpPr/>
          <p:nvPr/>
        </p:nvSpPr>
        <p:spPr>
          <a:xfrm>
            <a:off x="946640" y="1813854"/>
            <a:ext cx="1117366" cy="25533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7F84DF0-4870-4387-96D9-E91D75F5922C}"/>
              </a:ext>
            </a:extLst>
          </p:cNvPr>
          <p:cNvSpPr/>
          <p:nvPr/>
        </p:nvSpPr>
        <p:spPr>
          <a:xfrm>
            <a:off x="4356403" y="1374507"/>
            <a:ext cx="1407510" cy="265483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122241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86B390-8F55-497C-BE5C-9AC64CEC3499}"/>
              </a:ext>
            </a:extLst>
          </p:cNvPr>
          <p:cNvSpPr/>
          <p:nvPr/>
        </p:nvSpPr>
        <p:spPr>
          <a:xfrm>
            <a:off x="1342961" y="2422206"/>
            <a:ext cx="3020173" cy="17553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3666710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B4B764C-7F07-4166-AB6D-DF5ADA8B5EF8}"/>
              </a:ext>
            </a:extLst>
          </p:cNvPr>
          <p:cNvSpPr/>
          <p:nvPr/>
        </p:nvSpPr>
        <p:spPr>
          <a:xfrm>
            <a:off x="1210218" y="1449420"/>
            <a:ext cx="2116224" cy="165781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BEAB3BB-9E68-4F56-BCD3-03F11327CD0B}"/>
              </a:ext>
            </a:extLst>
          </p:cNvPr>
          <p:cNvSpPr/>
          <p:nvPr/>
        </p:nvSpPr>
        <p:spPr>
          <a:xfrm>
            <a:off x="3568662" y="1350659"/>
            <a:ext cx="2787292" cy="12825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75004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DD1E7E-BAC0-4474-BAA9-8533D92CFE72}"/>
              </a:ext>
            </a:extLst>
          </p:cNvPr>
          <p:cNvSpPr/>
          <p:nvPr/>
        </p:nvSpPr>
        <p:spPr>
          <a:xfrm>
            <a:off x="1738049" y="2235682"/>
            <a:ext cx="2669481" cy="18696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036430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C82203-60FB-48D2-95E9-68EA11510071}"/>
              </a:ext>
            </a:extLst>
          </p:cNvPr>
          <p:cNvSpPr/>
          <p:nvPr/>
        </p:nvSpPr>
        <p:spPr>
          <a:xfrm>
            <a:off x="1825367" y="1532337"/>
            <a:ext cx="1906520" cy="26012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A9B4CA-9232-403E-881B-D79E6CF47F64}"/>
              </a:ext>
            </a:extLst>
          </p:cNvPr>
          <p:cNvSpPr/>
          <p:nvPr/>
        </p:nvSpPr>
        <p:spPr>
          <a:xfrm>
            <a:off x="3068018" y="776946"/>
            <a:ext cx="3002608" cy="22696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286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D31849-F23A-4AC1-A7D3-E21B9C4BA821}"/>
              </a:ext>
            </a:extLst>
          </p:cNvPr>
          <p:cNvSpPr/>
          <p:nvPr/>
        </p:nvSpPr>
        <p:spPr>
          <a:xfrm>
            <a:off x="1416503" y="1179310"/>
            <a:ext cx="1083571" cy="10466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3ED4206-338C-4F48-90B1-3C9400E1A19B}"/>
              </a:ext>
            </a:extLst>
          </p:cNvPr>
          <p:cNvSpPr/>
          <p:nvPr/>
        </p:nvSpPr>
        <p:spPr>
          <a:xfrm>
            <a:off x="3399736" y="1011497"/>
            <a:ext cx="2327969" cy="17674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330147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9D9DD1-9DF8-48F6-9C9C-264BB160F6D4}"/>
              </a:ext>
            </a:extLst>
          </p:cNvPr>
          <p:cNvSpPr/>
          <p:nvPr/>
        </p:nvSpPr>
        <p:spPr>
          <a:xfrm>
            <a:off x="1000023" y="1284571"/>
            <a:ext cx="2126006" cy="2096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147842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5D7010D-9C81-4B46-B4DA-D0F134632C8E}"/>
              </a:ext>
            </a:extLst>
          </p:cNvPr>
          <p:cNvSpPr/>
          <p:nvPr/>
        </p:nvSpPr>
        <p:spPr>
          <a:xfrm>
            <a:off x="1517012" y="1781275"/>
            <a:ext cx="1869509" cy="27093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342904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D9A246-4A9C-4DF4-8F0E-947DF8F9DF23}"/>
              </a:ext>
            </a:extLst>
          </p:cNvPr>
          <p:cNvSpPr/>
          <p:nvPr/>
        </p:nvSpPr>
        <p:spPr>
          <a:xfrm>
            <a:off x="1513881" y="2390214"/>
            <a:ext cx="3161273" cy="18708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8E036C-B52D-4AFD-9EFF-33F321143749}"/>
              </a:ext>
            </a:extLst>
          </p:cNvPr>
          <p:cNvSpPr/>
          <p:nvPr/>
        </p:nvSpPr>
        <p:spPr>
          <a:xfrm>
            <a:off x="4099371" y="2209033"/>
            <a:ext cx="2706743" cy="15190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9BE03A-1158-45BD-928B-B70D3B9B9209}"/>
              </a:ext>
            </a:extLst>
          </p:cNvPr>
          <p:cNvSpPr/>
          <p:nvPr/>
        </p:nvSpPr>
        <p:spPr>
          <a:xfrm>
            <a:off x="7572340" y="791483"/>
            <a:ext cx="1571660" cy="8701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549228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093D9C-A3E3-4ADF-8E76-26A2AD8A6236}"/>
              </a:ext>
            </a:extLst>
          </p:cNvPr>
          <p:cNvSpPr/>
          <p:nvPr/>
        </p:nvSpPr>
        <p:spPr>
          <a:xfrm>
            <a:off x="1585367" y="1211900"/>
            <a:ext cx="3085108" cy="22363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476341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4285B83-08F1-4B9C-8FF6-18F51EE9E0FE}"/>
              </a:ext>
            </a:extLst>
          </p:cNvPr>
          <p:cNvSpPr/>
          <p:nvPr/>
        </p:nvSpPr>
        <p:spPr>
          <a:xfrm>
            <a:off x="1161599" y="1802116"/>
            <a:ext cx="1432050" cy="23631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8BA16FE-2A01-4F45-8E90-31BC3EE797C8}"/>
              </a:ext>
            </a:extLst>
          </p:cNvPr>
          <p:cNvSpPr/>
          <p:nvPr/>
        </p:nvSpPr>
        <p:spPr>
          <a:xfrm>
            <a:off x="2890918" y="1056574"/>
            <a:ext cx="3468250" cy="9875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70127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26B243-F0CB-4A5F-8514-D4FC9B88C64C}"/>
              </a:ext>
            </a:extLst>
          </p:cNvPr>
          <p:cNvSpPr/>
          <p:nvPr/>
        </p:nvSpPr>
        <p:spPr>
          <a:xfrm>
            <a:off x="1669735" y="1795336"/>
            <a:ext cx="3150993" cy="25396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689460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9242A4-CC84-4CE4-A2C3-52EAC96CE9DF}"/>
              </a:ext>
            </a:extLst>
          </p:cNvPr>
          <p:cNvSpPr/>
          <p:nvPr/>
        </p:nvSpPr>
        <p:spPr>
          <a:xfrm>
            <a:off x="947568" y="1701758"/>
            <a:ext cx="2916282" cy="11811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3C166F-3F8A-48FB-B1FE-18B1F4AA7693}"/>
              </a:ext>
            </a:extLst>
          </p:cNvPr>
          <p:cNvSpPr/>
          <p:nvPr/>
        </p:nvSpPr>
        <p:spPr>
          <a:xfrm>
            <a:off x="3918964" y="2244210"/>
            <a:ext cx="2717512" cy="26493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564552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F405EA-9042-41B8-9D84-284892A5391A}"/>
              </a:ext>
            </a:extLst>
          </p:cNvPr>
          <p:cNvSpPr/>
          <p:nvPr/>
        </p:nvSpPr>
        <p:spPr>
          <a:xfrm>
            <a:off x="1147978" y="972062"/>
            <a:ext cx="1232724" cy="139720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2822202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7A680D-3F55-4DE0-A410-D24DE383683D}"/>
              </a:ext>
            </a:extLst>
          </p:cNvPr>
          <p:cNvSpPr/>
          <p:nvPr/>
        </p:nvSpPr>
        <p:spPr>
          <a:xfrm>
            <a:off x="1683607" y="816609"/>
            <a:ext cx="2089683" cy="8975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3E3CDEE-4106-41E9-8FA6-C31DD7DADCE6}"/>
              </a:ext>
            </a:extLst>
          </p:cNvPr>
          <p:cNvSpPr/>
          <p:nvPr/>
        </p:nvSpPr>
        <p:spPr>
          <a:xfrm>
            <a:off x="4450618" y="1107455"/>
            <a:ext cx="966913" cy="2109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2079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556BE6-E715-4BDD-BA06-682A18578E1D}"/>
              </a:ext>
            </a:extLst>
          </p:cNvPr>
          <p:cNvSpPr/>
          <p:nvPr/>
        </p:nvSpPr>
        <p:spPr>
          <a:xfrm>
            <a:off x="1008672" y="1009478"/>
            <a:ext cx="1241558" cy="24875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565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A0973-EFB0-4700-A763-3EE0EE0B81F8}"/>
              </a:ext>
            </a:extLst>
          </p:cNvPr>
          <p:cNvSpPr/>
          <p:nvPr/>
        </p:nvSpPr>
        <p:spPr>
          <a:xfrm>
            <a:off x="1595768" y="2127657"/>
            <a:ext cx="3122764" cy="10759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5583364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08F105E-A889-49D9-A806-1D3DC93D5074}"/>
              </a:ext>
            </a:extLst>
          </p:cNvPr>
          <p:cNvSpPr/>
          <p:nvPr/>
        </p:nvSpPr>
        <p:spPr>
          <a:xfrm>
            <a:off x="1731141" y="2103641"/>
            <a:ext cx="2408576" cy="16973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6891808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62DC3-DB78-4F86-9ED3-353361CD3E62}"/>
              </a:ext>
            </a:extLst>
          </p:cNvPr>
          <p:cNvSpPr/>
          <p:nvPr/>
        </p:nvSpPr>
        <p:spPr>
          <a:xfrm>
            <a:off x="941145" y="1778849"/>
            <a:ext cx="2775733" cy="830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2BBAF91-E69A-45FC-89E5-ACAFE636F4B6}"/>
              </a:ext>
            </a:extLst>
          </p:cNvPr>
          <p:cNvSpPr/>
          <p:nvPr/>
        </p:nvSpPr>
        <p:spPr>
          <a:xfrm>
            <a:off x="3537924" y="2308758"/>
            <a:ext cx="1773168" cy="8109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2DF5BF0-F5F4-45C4-BE4E-E55A9F2A6E1F}"/>
              </a:ext>
            </a:extLst>
          </p:cNvPr>
          <p:cNvSpPr/>
          <p:nvPr/>
        </p:nvSpPr>
        <p:spPr>
          <a:xfrm>
            <a:off x="6940435" y="1210987"/>
            <a:ext cx="2203565" cy="24004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44319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6C3676-7D09-4415-9D3A-A0C7A50FBABC}"/>
              </a:ext>
            </a:extLst>
          </p:cNvPr>
          <p:cNvSpPr/>
          <p:nvPr/>
        </p:nvSpPr>
        <p:spPr>
          <a:xfrm>
            <a:off x="1371616" y="2105506"/>
            <a:ext cx="2508918" cy="26716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1BB4F2-DD39-4C01-8837-3AFD833A085C}"/>
              </a:ext>
            </a:extLst>
          </p:cNvPr>
          <p:cNvSpPr/>
          <p:nvPr/>
        </p:nvSpPr>
        <p:spPr>
          <a:xfrm>
            <a:off x="3942800" y="2494245"/>
            <a:ext cx="1308894" cy="10300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FC77E9C-8B64-441E-BF18-C329C499DD2A}"/>
              </a:ext>
            </a:extLst>
          </p:cNvPr>
          <p:cNvSpPr/>
          <p:nvPr/>
        </p:nvSpPr>
        <p:spPr>
          <a:xfrm>
            <a:off x="8159414" y="2048297"/>
            <a:ext cx="984586" cy="7650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67708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5F325D6-8404-49BA-A78E-13E2BC462C75}"/>
              </a:ext>
            </a:extLst>
          </p:cNvPr>
          <p:cNvSpPr/>
          <p:nvPr/>
        </p:nvSpPr>
        <p:spPr>
          <a:xfrm>
            <a:off x="1232946" y="1996545"/>
            <a:ext cx="2918781" cy="23593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45E31D-FA18-4DAA-A8B6-05F1AF6BCB98}"/>
              </a:ext>
            </a:extLst>
          </p:cNvPr>
          <p:cNvSpPr/>
          <p:nvPr/>
        </p:nvSpPr>
        <p:spPr>
          <a:xfrm>
            <a:off x="3549984" y="2242120"/>
            <a:ext cx="1849790" cy="8159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9906137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78C33D-8751-45C1-9AA3-F077B60674F3}"/>
              </a:ext>
            </a:extLst>
          </p:cNvPr>
          <p:cNvSpPr/>
          <p:nvPr/>
        </p:nvSpPr>
        <p:spPr>
          <a:xfrm>
            <a:off x="1755831" y="2405210"/>
            <a:ext cx="1946075" cy="149210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167A6F-4F3B-4F7C-8701-F415C66E9565}"/>
              </a:ext>
            </a:extLst>
          </p:cNvPr>
          <p:cNvSpPr/>
          <p:nvPr/>
        </p:nvSpPr>
        <p:spPr>
          <a:xfrm>
            <a:off x="3520951" y="1094143"/>
            <a:ext cx="2592334" cy="9245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540F555-340F-46D5-B5D4-32F28E0B61C2}"/>
              </a:ext>
            </a:extLst>
          </p:cNvPr>
          <p:cNvSpPr/>
          <p:nvPr/>
        </p:nvSpPr>
        <p:spPr>
          <a:xfrm>
            <a:off x="7183963" y="2463123"/>
            <a:ext cx="1960037" cy="23948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597389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14654A-C7FB-4B7C-90D2-399CD2DCC63B}"/>
              </a:ext>
            </a:extLst>
          </p:cNvPr>
          <p:cNvSpPr/>
          <p:nvPr/>
        </p:nvSpPr>
        <p:spPr>
          <a:xfrm>
            <a:off x="998604" y="1260748"/>
            <a:ext cx="3560196" cy="11304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2373697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BB8810-8BE7-4A8B-8CD9-8A069504985F}"/>
              </a:ext>
            </a:extLst>
          </p:cNvPr>
          <p:cNvSpPr/>
          <p:nvPr/>
        </p:nvSpPr>
        <p:spPr>
          <a:xfrm>
            <a:off x="1808976" y="735311"/>
            <a:ext cx="1476887" cy="20989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0732C9-C110-4DB9-B9B0-28F8EEF80592}"/>
              </a:ext>
            </a:extLst>
          </p:cNvPr>
          <p:cNvSpPr/>
          <p:nvPr/>
        </p:nvSpPr>
        <p:spPr>
          <a:xfrm>
            <a:off x="3463935" y="2066373"/>
            <a:ext cx="2716433" cy="125754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ACB5E7-562D-4F9D-AD8F-C4613B84848D}"/>
              </a:ext>
            </a:extLst>
          </p:cNvPr>
          <p:cNvSpPr/>
          <p:nvPr/>
        </p:nvSpPr>
        <p:spPr>
          <a:xfrm>
            <a:off x="7062283" y="1844630"/>
            <a:ext cx="1289570" cy="7165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667532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BE1DF6C-74C0-4054-9CC6-01A6477879D9}"/>
              </a:ext>
            </a:extLst>
          </p:cNvPr>
          <p:cNvSpPr/>
          <p:nvPr/>
        </p:nvSpPr>
        <p:spPr>
          <a:xfrm>
            <a:off x="1502438" y="1685485"/>
            <a:ext cx="1129603" cy="25672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E44FEEF-A320-47B6-B4A8-DDF24BFE7900}"/>
              </a:ext>
            </a:extLst>
          </p:cNvPr>
          <p:cNvSpPr/>
          <p:nvPr/>
        </p:nvSpPr>
        <p:spPr>
          <a:xfrm>
            <a:off x="4525451" y="1836406"/>
            <a:ext cx="3516246" cy="225231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3801384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BEF2A7-954E-425F-8963-1C7F43FF2884}"/>
              </a:ext>
            </a:extLst>
          </p:cNvPr>
          <p:cNvSpPr/>
          <p:nvPr/>
        </p:nvSpPr>
        <p:spPr>
          <a:xfrm>
            <a:off x="1481723" y="715556"/>
            <a:ext cx="1556683" cy="23116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956241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FBE0D3F-B961-4CAC-9FF1-FC533B75B4F6}"/>
              </a:ext>
            </a:extLst>
          </p:cNvPr>
          <p:cNvSpPr/>
          <p:nvPr/>
        </p:nvSpPr>
        <p:spPr>
          <a:xfrm>
            <a:off x="1145412" y="881770"/>
            <a:ext cx="963350" cy="123036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1689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69583D-F162-4A0A-AA46-1C0D6BB6A5E8}"/>
              </a:ext>
            </a:extLst>
          </p:cNvPr>
          <p:cNvSpPr/>
          <p:nvPr/>
        </p:nvSpPr>
        <p:spPr>
          <a:xfrm>
            <a:off x="1311396" y="1363731"/>
            <a:ext cx="2911087" cy="16791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146305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0DBE63-D0D6-4A27-89C7-FC5FA4D6EB34}"/>
              </a:ext>
            </a:extLst>
          </p:cNvPr>
          <p:cNvSpPr/>
          <p:nvPr/>
        </p:nvSpPr>
        <p:spPr>
          <a:xfrm>
            <a:off x="1176371" y="1107609"/>
            <a:ext cx="1318997" cy="14297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2D6AB9-FC58-4DE4-A129-6FC036CC2F43}"/>
              </a:ext>
            </a:extLst>
          </p:cNvPr>
          <p:cNvSpPr/>
          <p:nvPr/>
        </p:nvSpPr>
        <p:spPr>
          <a:xfrm>
            <a:off x="3608767" y="1300112"/>
            <a:ext cx="1748568" cy="113809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84921DB-5E5D-41CB-BC92-F09FB946CD1D}"/>
              </a:ext>
            </a:extLst>
          </p:cNvPr>
          <p:cNvSpPr/>
          <p:nvPr/>
        </p:nvSpPr>
        <p:spPr>
          <a:xfrm>
            <a:off x="7476482" y="1382413"/>
            <a:ext cx="1667518" cy="18299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67382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AD859A-EAF1-40D0-867A-2216488AE2B0}"/>
              </a:ext>
            </a:extLst>
          </p:cNvPr>
          <p:cNvSpPr/>
          <p:nvPr/>
        </p:nvSpPr>
        <p:spPr>
          <a:xfrm>
            <a:off x="918159" y="2607483"/>
            <a:ext cx="3589862" cy="8729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9F90060-BC9E-4E29-B078-3643981925EF}"/>
              </a:ext>
            </a:extLst>
          </p:cNvPr>
          <p:cNvSpPr/>
          <p:nvPr/>
        </p:nvSpPr>
        <p:spPr>
          <a:xfrm>
            <a:off x="3752299" y="1599804"/>
            <a:ext cx="3126397" cy="27394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C65918-FC1E-4D4C-BBE0-9EF551816CC6}"/>
              </a:ext>
            </a:extLst>
          </p:cNvPr>
          <p:cNvSpPr/>
          <p:nvPr/>
        </p:nvSpPr>
        <p:spPr>
          <a:xfrm>
            <a:off x="6556070" y="1745699"/>
            <a:ext cx="2532368" cy="20245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5913176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7967BA5-0BAF-493D-BF71-B866E4F86E8A}"/>
              </a:ext>
            </a:extLst>
          </p:cNvPr>
          <p:cNvSpPr/>
          <p:nvPr/>
        </p:nvSpPr>
        <p:spPr>
          <a:xfrm>
            <a:off x="1479272" y="809225"/>
            <a:ext cx="1305880" cy="26430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7D5A4A1-001E-4F87-9CFC-9C40C5187D63}"/>
              </a:ext>
            </a:extLst>
          </p:cNvPr>
          <p:cNvSpPr/>
          <p:nvPr/>
        </p:nvSpPr>
        <p:spPr>
          <a:xfrm>
            <a:off x="2817086" y="2285854"/>
            <a:ext cx="2780765" cy="16005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5EA016-4D2B-4BD0-A717-C783D13F07DD}"/>
              </a:ext>
            </a:extLst>
          </p:cNvPr>
          <p:cNvSpPr/>
          <p:nvPr/>
        </p:nvSpPr>
        <p:spPr>
          <a:xfrm>
            <a:off x="7925252" y="2380211"/>
            <a:ext cx="1218748" cy="2112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5800314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54E532-667C-4BCF-83F0-10C40465C4F6}"/>
              </a:ext>
            </a:extLst>
          </p:cNvPr>
          <p:cNvSpPr/>
          <p:nvPr/>
        </p:nvSpPr>
        <p:spPr>
          <a:xfrm>
            <a:off x="1710772" y="804017"/>
            <a:ext cx="2873808" cy="20737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72F44A-A78D-4359-8F82-B2853A6F6B93}"/>
              </a:ext>
            </a:extLst>
          </p:cNvPr>
          <p:cNvSpPr/>
          <p:nvPr/>
        </p:nvSpPr>
        <p:spPr>
          <a:xfrm>
            <a:off x="3802735" y="2564766"/>
            <a:ext cx="1496490" cy="17961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546067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10108-B501-4AEE-9A3B-65A36982DE65}"/>
              </a:ext>
            </a:extLst>
          </p:cNvPr>
          <p:cNvSpPr/>
          <p:nvPr/>
        </p:nvSpPr>
        <p:spPr>
          <a:xfrm>
            <a:off x="1546365" y="1976623"/>
            <a:ext cx="1666658" cy="21028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2A583A-00A0-420F-8D78-50ACD2FF61AB}"/>
              </a:ext>
            </a:extLst>
          </p:cNvPr>
          <p:cNvSpPr/>
          <p:nvPr/>
        </p:nvSpPr>
        <p:spPr>
          <a:xfrm>
            <a:off x="3555037" y="867696"/>
            <a:ext cx="2791654" cy="18308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768498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6C28CD-9454-4BC8-AC34-04DC648F1D79}"/>
              </a:ext>
            </a:extLst>
          </p:cNvPr>
          <p:cNvSpPr/>
          <p:nvPr/>
        </p:nvSpPr>
        <p:spPr>
          <a:xfrm>
            <a:off x="1727241" y="1991086"/>
            <a:ext cx="2657322" cy="20432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5A302C-BA92-4CD6-A4FD-5C8C83CFFF46}"/>
              </a:ext>
            </a:extLst>
          </p:cNvPr>
          <p:cNvSpPr/>
          <p:nvPr/>
        </p:nvSpPr>
        <p:spPr>
          <a:xfrm>
            <a:off x="3037185" y="2053648"/>
            <a:ext cx="3013129" cy="15895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5056083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039A628-5474-4AFC-A089-D126DB94399C}"/>
              </a:ext>
            </a:extLst>
          </p:cNvPr>
          <p:cNvSpPr/>
          <p:nvPr/>
        </p:nvSpPr>
        <p:spPr>
          <a:xfrm>
            <a:off x="1531219" y="1987182"/>
            <a:ext cx="3514375" cy="20210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F7874D-E36F-40E3-9B1E-A58D30AB66EE}"/>
              </a:ext>
            </a:extLst>
          </p:cNvPr>
          <p:cNvSpPr/>
          <p:nvPr/>
        </p:nvSpPr>
        <p:spPr>
          <a:xfrm>
            <a:off x="3516207" y="1965613"/>
            <a:ext cx="2300867" cy="19738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13E9E6-2B98-4A60-AD94-9F07F7D27691}"/>
              </a:ext>
            </a:extLst>
          </p:cNvPr>
          <p:cNvSpPr/>
          <p:nvPr/>
        </p:nvSpPr>
        <p:spPr>
          <a:xfrm>
            <a:off x="8090273" y="1126840"/>
            <a:ext cx="1053727" cy="24152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152839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144BBE-E74F-4481-9AC9-57D789EF0408}"/>
              </a:ext>
            </a:extLst>
          </p:cNvPr>
          <p:cNvSpPr/>
          <p:nvPr/>
        </p:nvSpPr>
        <p:spPr>
          <a:xfrm>
            <a:off x="1074215" y="778970"/>
            <a:ext cx="1223690" cy="16054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52557-B9FA-46FF-A6EF-0B9FD47AA4D4}"/>
              </a:ext>
            </a:extLst>
          </p:cNvPr>
          <p:cNvSpPr/>
          <p:nvPr/>
        </p:nvSpPr>
        <p:spPr>
          <a:xfrm>
            <a:off x="3060267" y="2107593"/>
            <a:ext cx="3398195" cy="17377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EC952B7-9C81-4227-BF8E-AEAA2B15E21A}"/>
              </a:ext>
            </a:extLst>
          </p:cNvPr>
          <p:cNvSpPr/>
          <p:nvPr/>
        </p:nvSpPr>
        <p:spPr>
          <a:xfrm>
            <a:off x="6466456" y="1105887"/>
            <a:ext cx="1193881" cy="26045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225200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AE9645-3BCC-4BCE-8ACD-BB5870EE0813}"/>
              </a:ext>
            </a:extLst>
          </p:cNvPr>
          <p:cNvSpPr/>
          <p:nvPr/>
        </p:nvSpPr>
        <p:spPr>
          <a:xfrm>
            <a:off x="988170" y="1084289"/>
            <a:ext cx="2697010" cy="26883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AC306E-7C40-41A9-A5DB-599E3E5F496C}"/>
              </a:ext>
            </a:extLst>
          </p:cNvPr>
          <p:cNvSpPr/>
          <p:nvPr/>
        </p:nvSpPr>
        <p:spPr>
          <a:xfrm>
            <a:off x="4183927" y="1694916"/>
            <a:ext cx="1092975" cy="9777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881092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55A232-9784-4A56-B2BA-535B2295CD44}"/>
              </a:ext>
            </a:extLst>
          </p:cNvPr>
          <p:cNvSpPr/>
          <p:nvPr/>
        </p:nvSpPr>
        <p:spPr>
          <a:xfrm>
            <a:off x="1161738" y="973493"/>
            <a:ext cx="1034152" cy="24268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B59EED-C250-4DA4-AD46-AAAF015A5E0A}"/>
              </a:ext>
            </a:extLst>
          </p:cNvPr>
          <p:cNvSpPr/>
          <p:nvPr/>
        </p:nvSpPr>
        <p:spPr>
          <a:xfrm>
            <a:off x="3580589" y="2681186"/>
            <a:ext cx="1688440" cy="11062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18D6F5-7749-45F3-8838-73372515AA6B}"/>
              </a:ext>
            </a:extLst>
          </p:cNvPr>
          <p:cNvSpPr/>
          <p:nvPr/>
        </p:nvSpPr>
        <p:spPr>
          <a:xfrm>
            <a:off x="7081430" y="1407213"/>
            <a:ext cx="2062570" cy="16176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0880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204D5D-3D1B-46A4-B813-ED62A11F2B7F}"/>
              </a:ext>
            </a:extLst>
          </p:cNvPr>
          <p:cNvSpPr/>
          <p:nvPr/>
        </p:nvSpPr>
        <p:spPr>
          <a:xfrm>
            <a:off x="1776672" y="1013189"/>
            <a:ext cx="3226136" cy="107132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0020897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8F650B-8CC9-4F1C-BBBA-959C5C00A9C9}"/>
              </a:ext>
            </a:extLst>
          </p:cNvPr>
          <p:cNvSpPr/>
          <p:nvPr/>
        </p:nvSpPr>
        <p:spPr>
          <a:xfrm>
            <a:off x="1637051" y="715499"/>
            <a:ext cx="2612701" cy="749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4962CA-EE05-4546-A13C-A74BD864476C}"/>
              </a:ext>
            </a:extLst>
          </p:cNvPr>
          <p:cNvSpPr/>
          <p:nvPr/>
        </p:nvSpPr>
        <p:spPr>
          <a:xfrm>
            <a:off x="3161085" y="1757483"/>
            <a:ext cx="2660723" cy="16125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F38F48-9DDD-42A0-AAA9-7D2E7097B2F0}"/>
              </a:ext>
            </a:extLst>
          </p:cNvPr>
          <p:cNvSpPr/>
          <p:nvPr/>
        </p:nvSpPr>
        <p:spPr>
          <a:xfrm>
            <a:off x="6639360" y="753295"/>
            <a:ext cx="2504640" cy="2394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5757321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E25458-B855-4DFA-9718-814005C87A6F}"/>
              </a:ext>
            </a:extLst>
          </p:cNvPr>
          <p:cNvSpPr/>
          <p:nvPr/>
        </p:nvSpPr>
        <p:spPr>
          <a:xfrm>
            <a:off x="1454167" y="2133085"/>
            <a:ext cx="2712733" cy="16998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311ECC-4E20-42AF-BBED-FDF09402DE2B}"/>
              </a:ext>
            </a:extLst>
          </p:cNvPr>
          <p:cNvSpPr/>
          <p:nvPr/>
        </p:nvSpPr>
        <p:spPr>
          <a:xfrm>
            <a:off x="3281028" y="2723405"/>
            <a:ext cx="1339057" cy="16544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5570674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5072AE-C147-4ADE-B814-8E10AD5BB51F}"/>
              </a:ext>
            </a:extLst>
          </p:cNvPr>
          <p:cNvSpPr/>
          <p:nvPr/>
        </p:nvSpPr>
        <p:spPr>
          <a:xfrm>
            <a:off x="1315568" y="2423672"/>
            <a:ext cx="946047" cy="10450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5566074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E75CEB-9FCD-45D2-ABDB-CB933415FA9E}"/>
              </a:ext>
            </a:extLst>
          </p:cNvPr>
          <p:cNvSpPr/>
          <p:nvPr/>
        </p:nvSpPr>
        <p:spPr>
          <a:xfrm>
            <a:off x="917603" y="1363857"/>
            <a:ext cx="3638712" cy="115775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E5F33E2-2571-4A9B-AC2F-5B05CDDF3BAF}"/>
              </a:ext>
            </a:extLst>
          </p:cNvPr>
          <p:cNvSpPr/>
          <p:nvPr/>
        </p:nvSpPr>
        <p:spPr>
          <a:xfrm>
            <a:off x="3328576" y="2120075"/>
            <a:ext cx="2181588" cy="14299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349647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7A2FC5-AE53-4C74-83BF-DBCC6E95E098}"/>
              </a:ext>
            </a:extLst>
          </p:cNvPr>
          <p:cNvSpPr/>
          <p:nvPr/>
        </p:nvSpPr>
        <p:spPr>
          <a:xfrm>
            <a:off x="1282305" y="758131"/>
            <a:ext cx="2490086" cy="14392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393ACA-CED9-46E5-A713-DF7E42E227A8}"/>
              </a:ext>
            </a:extLst>
          </p:cNvPr>
          <p:cNvSpPr/>
          <p:nvPr/>
        </p:nvSpPr>
        <p:spPr>
          <a:xfrm>
            <a:off x="3168871" y="1542665"/>
            <a:ext cx="3626807" cy="16484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181F68E-6253-4979-818E-110AB703E390}"/>
              </a:ext>
            </a:extLst>
          </p:cNvPr>
          <p:cNvSpPr/>
          <p:nvPr/>
        </p:nvSpPr>
        <p:spPr>
          <a:xfrm>
            <a:off x="7208493" y="2206140"/>
            <a:ext cx="1935507" cy="8068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0353251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AFB266-4CCA-4583-91A0-971338C0BFF2}"/>
              </a:ext>
            </a:extLst>
          </p:cNvPr>
          <p:cNvSpPr/>
          <p:nvPr/>
        </p:nvSpPr>
        <p:spPr>
          <a:xfrm>
            <a:off x="975566" y="2322675"/>
            <a:ext cx="2282421" cy="16187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A5B1C49-5223-4EB5-9E61-3E5E0F51D1D9}"/>
              </a:ext>
            </a:extLst>
          </p:cNvPr>
          <p:cNvSpPr/>
          <p:nvPr/>
        </p:nvSpPr>
        <p:spPr>
          <a:xfrm>
            <a:off x="4304437" y="716633"/>
            <a:ext cx="1796622" cy="24750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991828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CF7065-8749-43C4-8926-0647191B3EA3}"/>
              </a:ext>
            </a:extLst>
          </p:cNvPr>
          <p:cNvSpPr/>
          <p:nvPr/>
        </p:nvSpPr>
        <p:spPr>
          <a:xfrm>
            <a:off x="1499488" y="2224372"/>
            <a:ext cx="3009462" cy="78140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447144-0E69-4436-8DD6-EB05298FD098}"/>
              </a:ext>
            </a:extLst>
          </p:cNvPr>
          <p:cNvSpPr/>
          <p:nvPr/>
        </p:nvSpPr>
        <p:spPr>
          <a:xfrm>
            <a:off x="2773513" y="2456191"/>
            <a:ext cx="1358501" cy="907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E01483-52D4-49BE-9969-CEF3531D8182}"/>
              </a:ext>
            </a:extLst>
          </p:cNvPr>
          <p:cNvSpPr/>
          <p:nvPr/>
        </p:nvSpPr>
        <p:spPr>
          <a:xfrm>
            <a:off x="6566908" y="1757158"/>
            <a:ext cx="2577092" cy="12002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078193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C53D92-042D-4C5F-956C-A08A739C7E73}"/>
              </a:ext>
            </a:extLst>
          </p:cNvPr>
          <p:cNvSpPr/>
          <p:nvPr/>
        </p:nvSpPr>
        <p:spPr>
          <a:xfrm>
            <a:off x="1611126" y="1960556"/>
            <a:ext cx="2804028" cy="221628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3E944E-DAFB-4FE0-9685-4F500CA2F4BA}"/>
              </a:ext>
            </a:extLst>
          </p:cNvPr>
          <p:cNvSpPr/>
          <p:nvPr/>
        </p:nvSpPr>
        <p:spPr>
          <a:xfrm>
            <a:off x="4133732" y="2601574"/>
            <a:ext cx="2513472" cy="6979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F9EEB15-7AF6-4351-AE3F-06FE92B6BEC5}"/>
              </a:ext>
            </a:extLst>
          </p:cNvPr>
          <p:cNvSpPr/>
          <p:nvPr/>
        </p:nvSpPr>
        <p:spPr>
          <a:xfrm>
            <a:off x="6641998" y="2458416"/>
            <a:ext cx="2454554" cy="21219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89510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DE699E-B5C0-4E2D-9727-DAFD4A9CF13F}"/>
              </a:ext>
            </a:extLst>
          </p:cNvPr>
          <p:cNvSpPr/>
          <p:nvPr/>
        </p:nvSpPr>
        <p:spPr>
          <a:xfrm>
            <a:off x="1623479" y="731014"/>
            <a:ext cx="3399745" cy="26601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FB87189-9D0A-451D-AC2F-B58B6CBF101F}"/>
              </a:ext>
            </a:extLst>
          </p:cNvPr>
          <p:cNvSpPr/>
          <p:nvPr/>
        </p:nvSpPr>
        <p:spPr>
          <a:xfrm>
            <a:off x="4187612" y="757812"/>
            <a:ext cx="1420240" cy="13975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8A566D-728D-4DFF-BF6D-F5255C1D293F}"/>
              </a:ext>
            </a:extLst>
          </p:cNvPr>
          <p:cNvSpPr/>
          <p:nvPr/>
        </p:nvSpPr>
        <p:spPr>
          <a:xfrm>
            <a:off x="7054732" y="1843695"/>
            <a:ext cx="1822951" cy="162414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2697298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3B1A2D1-278B-43E4-9295-EAA50CCB3930}"/>
              </a:ext>
            </a:extLst>
          </p:cNvPr>
          <p:cNvSpPr/>
          <p:nvPr/>
        </p:nvSpPr>
        <p:spPr>
          <a:xfrm>
            <a:off x="1216004" y="1769135"/>
            <a:ext cx="2988622" cy="14137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E33585A-4940-41B7-946D-2640DF9ED044}"/>
              </a:ext>
            </a:extLst>
          </p:cNvPr>
          <p:cNvSpPr/>
          <p:nvPr/>
        </p:nvSpPr>
        <p:spPr>
          <a:xfrm>
            <a:off x="3423563" y="1976923"/>
            <a:ext cx="1407975" cy="244032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46194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78340E-82C6-4BF1-824E-BAF469B57756}"/>
              </a:ext>
            </a:extLst>
          </p:cNvPr>
          <p:cNvSpPr/>
          <p:nvPr/>
        </p:nvSpPr>
        <p:spPr>
          <a:xfrm>
            <a:off x="1619391" y="2180486"/>
            <a:ext cx="2044462" cy="22192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2B37A1A-6984-4DC4-8744-02D484746120}"/>
              </a:ext>
            </a:extLst>
          </p:cNvPr>
          <p:cNvSpPr/>
          <p:nvPr/>
        </p:nvSpPr>
        <p:spPr>
          <a:xfrm>
            <a:off x="3333226" y="2408005"/>
            <a:ext cx="1269538" cy="13520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7885F15-5A4F-4FF1-BDD3-90A341665322}"/>
              </a:ext>
            </a:extLst>
          </p:cNvPr>
          <p:cNvSpPr/>
          <p:nvPr/>
        </p:nvSpPr>
        <p:spPr>
          <a:xfrm>
            <a:off x="6665079" y="1360179"/>
            <a:ext cx="2322674" cy="219338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409443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74DF03-1911-4BCB-91B1-A3EEC660E3DA}"/>
              </a:ext>
            </a:extLst>
          </p:cNvPr>
          <p:cNvSpPr/>
          <p:nvPr/>
        </p:nvSpPr>
        <p:spPr>
          <a:xfrm>
            <a:off x="1144911" y="2209679"/>
            <a:ext cx="1521699" cy="20877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924907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072DA1-BDBC-42BC-A836-E9A5F7A55EF5}"/>
              </a:ext>
            </a:extLst>
          </p:cNvPr>
          <p:cNvSpPr/>
          <p:nvPr/>
        </p:nvSpPr>
        <p:spPr>
          <a:xfrm>
            <a:off x="1367671" y="915093"/>
            <a:ext cx="1433453" cy="9987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8B1788-EF3C-4422-B366-559AB3C5E03F}"/>
              </a:ext>
            </a:extLst>
          </p:cNvPr>
          <p:cNvSpPr/>
          <p:nvPr/>
        </p:nvSpPr>
        <p:spPr>
          <a:xfrm>
            <a:off x="3082738" y="2328847"/>
            <a:ext cx="3588231" cy="9143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8902138"/>
      </p:ext>
    </p:extLst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09A373-2CBB-415D-ACAB-1D30B3D855B8}"/>
              </a:ext>
            </a:extLst>
          </p:cNvPr>
          <p:cNvSpPr/>
          <p:nvPr/>
        </p:nvSpPr>
        <p:spPr>
          <a:xfrm>
            <a:off x="1136110" y="2441040"/>
            <a:ext cx="1142926" cy="15518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604A49-E98D-4DF9-8AC1-370610F12701}"/>
              </a:ext>
            </a:extLst>
          </p:cNvPr>
          <p:cNvSpPr/>
          <p:nvPr/>
        </p:nvSpPr>
        <p:spPr>
          <a:xfrm>
            <a:off x="3544931" y="2524610"/>
            <a:ext cx="1082952" cy="24747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104E1C2-B30A-4EBB-8B5E-3B41C6E4E52D}"/>
              </a:ext>
            </a:extLst>
          </p:cNvPr>
          <p:cNvSpPr/>
          <p:nvPr/>
        </p:nvSpPr>
        <p:spPr>
          <a:xfrm>
            <a:off x="6914692" y="769897"/>
            <a:ext cx="2229308" cy="268345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656214"/>
      </p:ext>
    </p:extLst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11BE55-23FF-4B76-A744-EB8925EB687E}"/>
              </a:ext>
            </a:extLst>
          </p:cNvPr>
          <p:cNvSpPr/>
          <p:nvPr/>
        </p:nvSpPr>
        <p:spPr>
          <a:xfrm>
            <a:off x="1648281" y="2701134"/>
            <a:ext cx="1052963" cy="236857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089555"/>
      </p:ext>
    </p:extLst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0BBDF3-F4B4-4A5E-AB0B-F8DA2C35D0D8}"/>
              </a:ext>
            </a:extLst>
          </p:cNvPr>
          <p:cNvSpPr/>
          <p:nvPr/>
        </p:nvSpPr>
        <p:spPr>
          <a:xfrm>
            <a:off x="1408731" y="745184"/>
            <a:ext cx="2023115" cy="93045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197FFFD-B222-45DD-94EF-8A1588C09230}"/>
              </a:ext>
            </a:extLst>
          </p:cNvPr>
          <p:cNvSpPr/>
          <p:nvPr/>
        </p:nvSpPr>
        <p:spPr>
          <a:xfrm>
            <a:off x="4168309" y="2237847"/>
            <a:ext cx="3160644" cy="75782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D271E9E-867D-46F5-9D65-88586C43B8E8}"/>
              </a:ext>
            </a:extLst>
          </p:cNvPr>
          <p:cNvSpPr/>
          <p:nvPr/>
        </p:nvSpPr>
        <p:spPr>
          <a:xfrm>
            <a:off x="6758820" y="1135532"/>
            <a:ext cx="2385180" cy="10058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4226508"/>
      </p:ext>
    </p:extLst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B97011-12AA-4FF9-B76D-34ED4694DF55}"/>
              </a:ext>
            </a:extLst>
          </p:cNvPr>
          <p:cNvSpPr/>
          <p:nvPr/>
        </p:nvSpPr>
        <p:spPr>
          <a:xfrm>
            <a:off x="1028805" y="2659439"/>
            <a:ext cx="1661768" cy="8494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3467954"/>
      </p:ext>
    </p:extLst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491386-02D0-4D68-80F5-865D596EEF02}"/>
              </a:ext>
            </a:extLst>
          </p:cNvPr>
          <p:cNvSpPr/>
          <p:nvPr/>
        </p:nvSpPr>
        <p:spPr>
          <a:xfrm>
            <a:off x="1136105" y="2697972"/>
            <a:ext cx="1084847" cy="11000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9250516"/>
      </p:ext>
    </p:extLst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CA5B84-C004-4702-8FAC-FF8E76FB8B16}"/>
              </a:ext>
            </a:extLst>
          </p:cNvPr>
          <p:cNvSpPr/>
          <p:nvPr/>
        </p:nvSpPr>
        <p:spPr>
          <a:xfrm>
            <a:off x="920353" y="1417369"/>
            <a:ext cx="2138053" cy="1826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1E9535-4BE0-4B5C-A7AA-FB939D784885}"/>
              </a:ext>
            </a:extLst>
          </p:cNvPr>
          <p:cNvSpPr/>
          <p:nvPr/>
        </p:nvSpPr>
        <p:spPr>
          <a:xfrm>
            <a:off x="3888492" y="2595475"/>
            <a:ext cx="2721605" cy="154644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998970"/>
      </p:ext>
    </p:extLst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8CE61-409E-495B-82AE-65E297839817}"/>
              </a:ext>
            </a:extLst>
          </p:cNvPr>
          <p:cNvSpPr/>
          <p:nvPr/>
        </p:nvSpPr>
        <p:spPr>
          <a:xfrm>
            <a:off x="998962" y="2668278"/>
            <a:ext cx="1034484" cy="8764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1337494"/>
      </p:ext>
    </p:extLst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58289B3-63F5-4586-AFB3-7FB1BA0A2278}"/>
              </a:ext>
            </a:extLst>
          </p:cNvPr>
          <p:cNvSpPr/>
          <p:nvPr/>
        </p:nvSpPr>
        <p:spPr>
          <a:xfrm>
            <a:off x="1432239" y="1765213"/>
            <a:ext cx="2787826" cy="15336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DE4542-058B-4E94-AA99-5037D0DBE9AF}"/>
              </a:ext>
            </a:extLst>
          </p:cNvPr>
          <p:cNvSpPr/>
          <p:nvPr/>
        </p:nvSpPr>
        <p:spPr>
          <a:xfrm>
            <a:off x="2947304" y="1702067"/>
            <a:ext cx="2255301" cy="13826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F743F88-E2CE-4949-898B-FD9D01826EFA}"/>
              </a:ext>
            </a:extLst>
          </p:cNvPr>
          <p:cNvSpPr/>
          <p:nvPr/>
        </p:nvSpPr>
        <p:spPr>
          <a:xfrm>
            <a:off x="6756069" y="1403983"/>
            <a:ext cx="2387931" cy="19378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4891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96C28D-6896-4298-9315-BCE888E53C06}"/>
              </a:ext>
            </a:extLst>
          </p:cNvPr>
          <p:cNvSpPr/>
          <p:nvPr/>
        </p:nvSpPr>
        <p:spPr>
          <a:xfrm>
            <a:off x="1296226" y="2310265"/>
            <a:ext cx="1936610" cy="16932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6DDD94-303D-40E5-8DC4-6F13D1D69953}"/>
              </a:ext>
            </a:extLst>
          </p:cNvPr>
          <p:cNvSpPr/>
          <p:nvPr/>
        </p:nvSpPr>
        <p:spPr>
          <a:xfrm>
            <a:off x="4200272" y="2714135"/>
            <a:ext cx="3365288" cy="18866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C387A9-8DE1-4A2D-B922-E8805AB76D09}"/>
              </a:ext>
            </a:extLst>
          </p:cNvPr>
          <p:cNvSpPr/>
          <p:nvPr/>
        </p:nvSpPr>
        <p:spPr>
          <a:xfrm>
            <a:off x="6766524" y="1220413"/>
            <a:ext cx="944760" cy="1683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3316016"/>
      </p:ext>
    </p:extLst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E4AF9E-2085-470C-924D-31856E7664F6}"/>
              </a:ext>
            </a:extLst>
          </p:cNvPr>
          <p:cNvSpPr/>
          <p:nvPr/>
        </p:nvSpPr>
        <p:spPr>
          <a:xfrm>
            <a:off x="1260634" y="2497133"/>
            <a:ext cx="1182271" cy="231985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45C7F40-E871-4BF8-BD82-1F3877D78049}"/>
              </a:ext>
            </a:extLst>
          </p:cNvPr>
          <p:cNvSpPr/>
          <p:nvPr/>
        </p:nvSpPr>
        <p:spPr>
          <a:xfrm>
            <a:off x="3778960" y="687643"/>
            <a:ext cx="2549660" cy="17855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B208683-1B2C-476D-86C4-5123D2BD871E}"/>
              </a:ext>
            </a:extLst>
          </p:cNvPr>
          <p:cNvSpPr/>
          <p:nvPr/>
        </p:nvSpPr>
        <p:spPr>
          <a:xfrm>
            <a:off x="7837199" y="2297219"/>
            <a:ext cx="1306801" cy="7631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156904"/>
      </p:ext>
    </p:extLst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CF58CCB-E0A7-4EE8-9C4F-9637E837348A}"/>
              </a:ext>
            </a:extLst>
          </p:cNvPr>
          <p:cNvSpPr/>
          <p:nvPr/>
        </p:nvSpPr>
        <p:spPr>
          <a:xfrm>
            <a:off x="1486038" y="1255903"/>
            <a:ext cx="2685720" cy="267247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305112"/>
      </p:ext>
    </p:extLst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EE0966B-48DD-44FB-B6E9-286A887B64E0}"/>
              </a:ext>
            </a:extLst>
          </p:cNvPr>
          <p:cNvSpPr/>
          <p:nvPr/>
        </p:nvSpPr>
        <p:spPr>
          <a:xfrm>
            <a:off x="1635659" y="1448623"/>
            <a:ext cx="2892501" cy="18757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529755-7316-4515-92F8-220C17E484B0}"/>
              </a:ext>
            </a:extLst>
          </p:cNvPr>
          <p:cNvSpPr/>
          <p:nvPr/>
        </p:nvSpPr>
        <p:spPr>
          <a:xfrm>
            <a:off x="4308439" y="2393377"/>
            <a:ext cx="3428408" cy="7184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3CCD81-BA3D-489F-B539-A929F2E9BED2}"/>
              </a:ext>
            </a:extLst>
          </p:cNvPr>
          <p:cNvSpPr/>
          <p:nvPr/>
        </p:nvSpPr>
        <p:spPr>
          <a:xfrm>
            <a:off x="6697045" y="1917425"/>
            <a:ext cx="1156332" cy="23949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166900"/>
      </p:ext>
    </p:extLst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EB366D-C952-447D-AD98-D70FF955A696}"/>
              </a:ext>
            </a:extLst>
          </p:cNvPr>
          <p:cNvSpPr/>
          <p:nvPr/>
        </p:nvSpPr>
        <p:spPr>
          <a:xfrm>
            <a:off x="1501057" y="1504983"/>
            <a:ext cx="3228185" cy="109868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347410"/>
      </p:ext>
    </p:extLst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BBA8D8-F3A4-433C-95A9-378B2DB19D52}"/>
              </a:ext>
            </a:extLst>
          </p:cNvPr>
          <p:cNvSpPr/>
          <p:nvPr/>
        </p:nvSpPr>
        <p:spPr>
          <a:xfrm>
            <a:off x="1091040" y="1935198"/>
            <a:ext cx="1114596" cy="7497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A51133-B7E8-4A19-91DD-C5AC28966500}"/>
              </a:ext>
            </a:extLst>
          </p:cNvPr>
          <p:cNvSpPr/>
          <p:nvPr/>
        </p:nvSpPr>
        <p:spPr>
          <a:xfrm>
            <a:off x="2913573" y="1059670"/>
            <a:ext cx="1971710" cy="25710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8904451"/>
      </p:ext>
    </p:extLst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DED294-2340-42CE-A850-E86EBA9E1229}"/>
              </a:ext>
            </a:extLst>
          </p:cNvPr>
          <p:cNvSpPr/>
          <p:nvPr/>
        </p:nvSpPr>
        <p:spPr>
          <a:xfrm>
            <a:off x="1289763" y="1429876"/>
            <a:ext cx="2372436" cy="776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827256"/>
      </p:ext>
    </p:extLst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5B69EE-9A4F-4232-A0CC-6B44603CB063}"/>
              </a:ext>
            </a:extLst>
          </p:cNvPr>
          <p:cNvSpPr/>
          <p:nvPr/>
        </p:nvSpPr>
        <p:spPr>
          <a:xfrm>
            <a:off x="1620597" y="2411369"/>
            <a:ext cx="2794535" cy="24410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9127065"/>
      </p:ext>
    </p:extLst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FB3AEF3-74CA-486A-A810-1EAA9E262898}"/>
              </a:ext>
            </a:extLst>
          </p:cNvPr>
          <p:cNvSpPr/>
          <p:nvPr/>
        </p:nvSpPr>
        <p:spPr>
          <a:xfrm>
            <a:off x="1261596" y="2704585"/>
            <a:ext cx="1596680" cy="22230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47CA2F4-6D3D-4E60-BF3A-742C71BF3CB0}"/>
              </a:ext>
            </a:extLst>
          </p:cNvPr>
          <p:cNvSpPr/>
          <p:nvPr/>
        </p:nvSpPr>
        <p:spPr>
          <a:xfrm>
            <a:off x="3374210" y="2569481"/>
            <a:ext cx="1340296" cy="19488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120374"/>
      </p:ext>
    </p:extLst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F903BBF-7E20-4E60-BC97-1B0AB583C841}"/>
              </a:ext>
            </a:extLst>
          </p:cNvPr>
          <p:cNvSpPr/>
          <p:nvPr/>
        </p:nvSpPr>
        <p:spPr>
          <a:xfrm>
            <a:off x="1263425" y="2282570"/>
            <a:ext cx="3061402" cy="24464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F37AA4-A9E6-4E56-BB12-0232F1F3B14C}"/>
              </a:ext>
            </a:extLst>
          </p:cNvPr>
          <p:cNvSpPr/>
          <p:nvPr/>
        </p:nvSpPr>
        <p:spPr>
          <a:xfrm>
            <a:off x="3173126" y="2574164"/>
            <a:ext cx="2738193" cy="187549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D76245-8FA5-4F69-8F37-4D89A44E7739}"/>
              </a:ext>
            </a:extLst>
          </p:cNvPr>
          <p:cNvSpPr/>
          <p:nvPr/>
        </p:nvSpPr>
        <p:spPr>
          <a:xfrm>
            <a:off x="7760653" y="1204791"/>
            <a:ext cx="1383347" cy="268062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169223"/>
      </p:ext>
    </p:extLst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EABFBC3-52C9-496B-9294-5EB6334DA943}"/>
              </a:ext>
            </a:extLst>
          </p:cNvPr>
          <p:cNvSpPr/>
          <p:nvPr/>
        </p:nvSpPr>
        <p:spPr>
          <a:xfrm>
            <a:off x="1113144" y="1965439"/>
            <a:ext cx="940803" cy="14183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7681E8-6A03-48C3-989E-7DF8F62850E0}"/>
              </a:ext>
            </a:extLst>
          </p:cNvPr>
          <p:cNvSpPr/>
          <p:nvPr/>
        </p:nvSpPr>
        <p:spPr>
          <a:xfrm>
            <a:off x="3279975" y="2475349"/>
            <a:ext cx="1449398" cy="84077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A51C07-FEAB-4598-A9A9-9EBF58C29322}"/>
              </a:ext>
            </a:extLst>
          </p:cNvPr>
          <p:cNvSpPr/>
          <p:nvPr/>
        </p:nvSpPr>
        <p:spPr>
          <a:xfrm>
            <a:off x="6940797" y="2456489"/>
            <a:ext cx="1799512" cy="14268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3974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B93D0B-60AE-4752-9B34-C2F16A3D060B}"/>
              </a:ext>
            </a:extLst>
          </p:cNvPr>
          <p:cNvSpPr/>
          <p:nvPr/>
        </p:nvSpPr>
        <p:spPr>
          <a:xfrm>
            <a:off x="1289263" y="949119"/>
            <a:ext cx="1856294" cy="22714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1B4073C-BAE5-4108-88C5-EF36C93D06E0}"/>
              </a:ext>
            </a:extLst>
          </p:cNvPr>
          <p:cNvSpPr/>
          <p:nvPr/>
        </p:nvSpPr>
        <p:spPr>
          <a:xfrm>
            <a:off x="3544407" y="1047752"/>
            <a:ext cx="3170378" cy="9625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48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ECAA86-5F06-4D9D-9F0B-C40511BC2CA2}"/>
              </a:ext>
            </a:extLst>
          </p:cNvPr>
          <p:cNvSpPr/>
          <p:nvPr/>
        </p:nvSpPr>
        <p:spPr>
          <a:xfrm>
            <a:off x="1390473" y="1928986"/>
            <a:ext cx="3163532" cy="22204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E354A7-6310-4F15-A374-90A4197C308B}"/>
              </a:ext>
            </a:extLst>
          </p:cNvPr>
          <p:cNvSpPr/>
          <p:nvPr/>
        </p:nvSpPr>
        <p:spPr>
          <a:xfrm>
            <a:off x="4488729" y="1260277"/>
            <a:ext cx="2334345" cy="17783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DA0711-611C-44E5-A0DD-62DB810B391A}"/>
              </a:ext>
            </a:extLst>
          </p:cNvPr>
          <p:cNvSpPr/>
          <p:nvPr/>
        </p:nvSpPr>
        <p:spPr>
          <a:xfrm>
            <a:off x="7816757" y="1486732"/>
            <a:ext cx="1327243" cy="8502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6191863"/>
      </p:ext>
    </p:extLst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0980A7-E9AB-453D-9CEF-580388BD699A}"/>
              </a:ext>
            </a:extLst>
          </p:cNvPr>
          <p:cNvSpPr/>
          <p:nvPr/>
        </p:nvSpPr>
        <p:spPr>
          <a:xfrm>
            <a:off x="1748695" y="1591073"/>
            <a:ext cx="1445775" cy="9777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8C63BC-AFD3-4509-A400-DA7DF2C02B39}"/>
              </a:ext>
            </a:extLst>
          </p:cNvPr>
          <p:cNvSpPr/>
          <p:nvPr/>
        </p:nvSpPr>
        <p:spPr>
          <a:xfrm>
            <a:off x="3379193" y="1035115"/>
            <a:ext cx="3393196" cy="20083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59B1CA-7790-4AC3-AA1D-F5CBA1C7E249}"/>
              </a:ext>
            </a:extLst>
          </p:cNvPr>
          <p:cNvSpPr/>
          <p:nvPr/>
        </p:nvSpPr>
        <p:spPr>
          <a:xfrm>
            <a:off x="7426109" y="1954111"/>
            <a:ext cx="1717891" cy="15334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3116111"/>
      </p:ext>
    </p:extLst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F2F61C-5B8A-4254-9F69-9B04A34706DC}"/>
              </a:ext>
            </a:extLst>
          </p:cNvPr>
          <p:cNvSpPr/>
          <p:nvPr/>
        </p:nvSpPr>
        <p:spPr>
          <a:xfrm>
            <a:off x="1612121" y="1503462"/>
            <a:ext cx="2828602" cy="18586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997861"/>
      </p:ext>
    </p:extLst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88AA99-F846-4232-9C53-7ADCFE9ED433}"/>
              </a:ext>
            </a:extLst>
          </p:cNvPr>
          <p:cNvSpPr/>
          <p:nvPr/>
        </p:nvSpPr>
        <p:spPr>
          <a:xfrm>
            <a:off x="1302420" y="2133329"/>
            <a:ext cx="3525313" cy="24848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5413568"/>
      </p:ext>
    </p:extLst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017724-F96C-4D1B-9FEC-135028D472B1}"/>
              </a:ext>
            </a:extLst>
          </p:cNvPr>
          <p:cNvSpPr/>
          <p:nvPr/>
        </p:nvSpPr>
        <p:spPr>
          <a:xfrm>
            <a:off x="1652274" y="2588912"/>
            <a:ext cx="1104345" cy="176529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9F678B3-2ED8-4BF8-A8A0-52E6A20EB5F6}"/>
              </a:ext>
            </a:extLst>
          </p:cNvPr>
          <p:cNvSpPr/>
          <p:nvPr/>
        </p:nvSpPr>
        <p:spPr>
          <a:xfrm>
            <a:off x="3012164" y="1735829"/>
            <a:ext cx="3454959" cy="1082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3B16991-CE4A-49C4-99E7-6756EB502239}"/>
              </a:ext>
            </a:extLst>
          </p:cNvPr>
          <p:cNvSpPr/>
          <p:nvPr/>
        </p:nvSpPr>
        <p:spPr>
          <a:xfrm>
            <a:off x="7855501" y="750646"/>
            <a:ext cx="1288499" cy="16882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7815460"/>
      </p:ext>
    </p:extLst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0C5617-1DBE-47DF-AAB6-9B69F0819A96}"/>
              </a:ext>
            </a:extLst>
          </p:cNvPr>
          <p:cNvSpPr/>
          <p:nvPr/>
        </p:nvSpPr>
        <p:spPr>
          <a:xfrm>
            <a:off x="1159081" y="1877630"/>
            <a:ext cx="2001005" cy="9617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615BCC1-929C-4A6B-B707-4DDF07B9D01F}"/>
              </a:ext>
            </a:extLst>
          </p:cNvPr>
          <p:cNvSpPr/>
          <p:nvPr/>
        </p:nvSpPr>
        <p:spPr>
          <a:xfrm>
            <a:off x="3918628" y="2585259"/>
            <a:ext cx="3246574" cy="19666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5E4FED4-CAF2-4DB1-8DB5-C34D0FE3CD44}"/>
              </a:ext>
            </a:extLst>
          </p:cNvPr>
          <p:cNvSpPr/>
          <p:nvPr/>
        </p:nvSpPr>
        <p:spPr>
          <a:xfrm>
            <a:off x="6494723" y="2689555"/>
            <a:ext cx="2649277" cy="168360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479525"/>
      </p:ext>
    </p:extLst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9818034-0761-4642-84EB-9095F7F49994}"/>
              </a:ext>
            </a:extLst>
          </p:cNvPr>
          <p:cNvSpPr/>
          <p:nvPr/>
        </p:nvSpPr>
        <p:spPr>
          <a:xfrm>
            <a:off x="1425518" y="2340315"/>
            <a:ext cx="1127591" cy="23022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47812"/>
      </p:ext>
    </p:extLst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125B4A-69A1-4933-B3AF-10470E139349}"/>
              </a:ext>
            </a:extLst>
          </p:cNvPr>
          <p:cNvSpPr/>
          <p:nvPr/>
        </p:nvSpPr>
        <p:spPr>
          <a:xfrm>
            <a:off x="1091377" y="1096180"/>
            <a:ext cx="3325870" cy="26397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88004"/>
      </p:ext>
    </p:extLst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74E31-B50F-4E37-B1CC-F26C3BC63AD3}"/>
              </a:ext>
            </a:extLst>
          </p:cNvPr>
          <p:cNvSpPr/>
          <p:nvPr/>
        </p:nvSpPr>
        <p:spPr>
          <a:xfrm>
            <a:off x="958557" y="2242601"/>
            <a:ext cx="1697316" cy="74165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4725797"/>
      </p:ext>
    </p:extLst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96BA0D-1583-496A-ADAE-E2B1788B9841}"/>
              </a:ext>
            </a:extLst>
          </p:cNvPr>
          <p:cNvSpPr/>
          <p:nvPr/>
        </p:nvSpPr>
        <p:spPr>
          <a:xfrm>
            <a:off x="1793090" y="1479157"/>
            <a:ext cx="3177420" cy="15906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D2FFEC0-D2F2-482C-9A6E-4C86BE35C329}"/>
              </a:ext>
            </a:extLst>
          </p:cNvPr>
          <p:cNvSpPr/>
          <p:nvPr/>
        </p:nvSpPr>
        <p:spPr>
          <a:xfrm>
            <a:off x="3683620" y="2227543"/>
            <a:ext cx="2920029" cy="13578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942F8F-AFF6-43EB-80D4-98B4D1156EEC}"/>
              </a:ext>
            </a:extLst>
          </p:cNvPr>
          <p:cNvSpPr/>
          <p:nvPr/>
        </p:nvSpPr>
        <p:spPr>
          <a:xfrm>
            <a:off x="7138218" y="2314682"/>
            <a:ext cx="2005782" cy="237018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477034"/>
      </p:ext>
    </p:extLst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C71EE7E-088C-4BF7-85B0-146FFAA3B0C0}"/>
              </a:ext>
            </a:extLst>
          </p:cNvPr>
          <p:cNvSpPr/>
          <p:nvPr/>
        </p:nvSpPr>
        <p:spPr>
          <a:xfrm>
            <a:off x="980876" y="1830442"/>
            <a:ext cx="3076742" cy="252145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14A52E5-BE1A-4F65-8D52-EAA48274C462}"/>
              </a:ext>
            </a:extLst>
          </p:cNvPr>
          <p:cNvSpPr/>
          <p:nvPr/>
        </p:nvSpPr>
        <p:spPr>
          <a:xfrm>
            <a:off x="3089347" y="1182904"/>
            <a:ext cx="3558543" cy="15206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B3D69B-0A47-41DD-8746-229B7281AA27}"/>
              </a:ext>
            </a:extLst>
          </p:cNvPr>
          <p:cNvSpPr/>
          <p:nvPr/>
        </p:nvSpPr>
        <p:spPr>
          <a:xfrm>
            <a:off x="7839286" y="2484012"/>
            <a:ext cx="1304714" cy="221611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8614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30C872-6B86-4F2B-89D3-9F6A629A6928}"/>
              </a:ext>
            </a:extLst>
          </p:cNvPr>
          <p:cNvSpPr/>
          <p:nvPr/>
        </p:nvSpPr>
        <p:spPr>
          <a:xfrm>
            <a:off x="1009973" y="2219508"/>
            <a:ext cx="2204082" cy="21319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0916026"/>
      </p:ext>
    </p:extLst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4399ED2-EC4A-48C4-8C28-04A1BEC2DF42}"/>
              </a:ext>
            </a:extLst>
          </p:cNvPr>
          <p:cNvSpPr/>
          <p:nvPr/>
        </p:nvSpPr>
        <p:spPr>
          <a:xfrm>
            <a:off x="1345156" y="2294562"/>
            <a:ext cx="3576590" cy="7888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6471B1-AA68-460F-824A-AF1D802658FE}"/>
              </a:ext>
            </a:extLst>
          </p:cNvPr>
          <p:cNvSpPr/>
          <p:nvPr/>
        </p:nvSpPr>
        <p:spPr>
          <a:xfrm>
            <a:off x="3424024" y="1182908"/>
            <a:ext cx="1880778" cy="24530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3550218-96E4-4D49-8864-25F86D3D152D}"/>
              </a:ext>
            </a:extLst>
          </p:cNvPr>
          <p:cNvSpPr/>
          <p:nvPr/>
        </p:nvSpPr>
        <p:spPr>
          <a:xfrm>
            <a:off x="6663089" y="1196354"/>
            <a:ext cx="2480911" cy="10406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005353"/>
      </p:ext>
    </p:extLst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C6AA5F-FDFC-4446-9264-4D7A11B15314}"/>
              </a:ext>
            </a:extLst>
          </p:cNvPr>
          <p:cNvSpPr/>
          <p:nvPr/>
        </p:nvSpPr>
        <p:spPr>
          <a:xfrm>
            <a:off x="1650318" y="1050508"/>
            <a:ext cx="2221261" cy="15539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76182"/>
      </p:ext>
    </p:extLst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3825B-8F39-4889-A2DF-74C4F01AE6A4}"/>
              </a:ext>
            </a:extLst>
          </p:cNvPr>
          <p:cNvSpPr/>
          <p:nvPr/>
        </p:nvSpPr>
        <p:spPr>
          <a:xfrm>
            <a:off x="1661746" y="1840183"/>
            <a:ext cx="3537304" cy="206260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7C2F99-9E37-40E4-ACAF-B314833A2334}"/>
              </a:ext>
            </a:extLst>
          </p:cNvPr>
          <p:cNvSpPr/>
          <p:nvPr/>
        </p:nvSpPr>
        <p:spPr>
          <a:xfrm>
            <a:off x="3463441" y="1723979"/>
            <a:ext cx="1495919" cy="250514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1CCF81-DA99-4AA5-9171-DCF9ED2A28AF}"/>
              </a:ext>
            </a:extLst>
          </p:cNvPr>
          <p:cNvSpPr/>
          <p:nvPr/>
        </p:nvSpPr>
        <p:spPr>
          <a:xfrm>
            <a:off x="7520516" y="2359944"/>
            <a:ext cx="1623484" cy="14878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1188285"/>
      </p:ext>
    </p:extLst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73A21CB-F9F3-4A56-AF3A-4D614F92D9B8}"/>
              </a:ext>
            </a:extLst>
          </p:cNvPr>
          <p:cNvSpPr/>
          <p:nvPr/>
        </p:nvSpPr>
        <p:spPr>
          <a:xfrm>
            <a:off x="1542180" y="1318768"/>
            <a:ext cx="1867046" cy="167917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FE669B7-3FC9-468C-9486-4E62999B5228}"/>
              </a:ext>
            </a:extLst>
          </p:cNvPr>
          <p:cNvSpPr/>
          <p:nvPr/>
        </p:nvSpPr>
        <p:spPr>
          <a:xfrm>
            <a:off x="4307845" y="772433"/>
            <a:ext cx="1244783" cy="15750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002116"/>
      </p:ext>
    </p:extLst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2E045-4997-4AF1-8FB9-DA2FD2395F1B}"/>
              </a:ext>
            </a:extLst>
          </p:cNvPr>
          <p:cNvSpPr/>
          <p:nvPr/>
        </p:nvSpPr>
        <p:spPr>
          <a:xfrm>
            <a:off x="1544861" y="1545828"/>
            <a:ext cx="1115337" cy="10764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2E465F-798B-4A5F-A36A-173C5B94C35F}"/>
              </a:ext>
            </a:extLst>
          </p:cNvPr>
          <p:cNvSpPr/>
          <p:nvPr/>
        </p:nvSpPr>
        <p:spPr>
          <a:xfrm>
            <a:off x="2988078" y="1788831"/>
            <a:ext cx="3046601" cy="8405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5F80CA2-E134-41E0-AB55-ADAC7759F8F3}"/>
              </a:ext>
            </a:extLst>
          </p:cNvPr>
          <p:cNvSpPr/>
          <p:nvPr/>
        </p:nvSpPr>
        <p:spPr>
          <a:xfrm>
            <a:off x="6510609" y="1840099"/>
            <a:ext cx="2365080" cy="23732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811959"/>
      </p:ext>
    </p:extLst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1F565E-B4FB-4340-9132-82271F2A0B02}"/>
              </a:ext>
            </a:extLst>
          </p:cNvPr>
          <p:cNvSpPr/>
          <p:nvPr/>
        </p:nvSpPr>
        <p:spPr>
          <a:xfrm>
            <a:off x="1668378" y="1574922"/>
            <a:ext cx="1286783" cy="173585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A09ED9D-1C7A-4AC5-BB2B-2D427E49B72D}"/>
              </a:ext>
            </a:extLst>
          </p:cNvPr>
          <p:cNvSpPr/>
          <p:nvPr/>
        </p:nvSpPr>
        <p:spPr>
          <a:xfrm>
            <a:off x="4465560" y="1374532"/>
            <a:ext cx="3238348" cy="1971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24"/>
      </p:ext>
    </p:extLst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EBBCD5B-4BFF-4448-B80C-E467AB4FE180}"/>
              </a:ext>
            </a:extLst>
          </p:cNvPr>
          <p:cNvSpPr/>
          <p:nvPr/>
        </p:nvSpPr>
        <p:spPr>
          <a:xfrm>
            <a:off x="1128272" y="2260404"/>
            <a:ext cx="3456018" cy="9865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E15AE0-B1AB-4876-B6D1-8853EE103214}"/>
              </a:ext>
            </a:extLst>
          </p:cNvPr>
          <p:cNvSpPr/>
          <p:nvPr/>
        </p:nvSpPr>
        <p:spPr>
          <a:xfrm>
            <a:off x="4341187" y="1970740"/>
            <a:ext cx="2856865" cy="11906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5062126"/>
      </p:ext>
    </p:extLst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553E19-E0C4-4C30-B0B7-B82D7AE4BC6D}"/>
              </a:ext>
            </a:extLst>
          </p:cNvPr>
          <p:cNvSpPr/>
          <p:nvPr/>
        </p:nvSpPr>
        <p:spPr>
          <a:xfrm>
            <a:off x="1278681" y="2244249"/>
            <a:ext cx="1564001" cy="105918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871944E-44B6-4DD9-A009-885C7B5576E5}"/>
              </a:ext>
            </a:extLst>
          </p:cNvPr>
          <p:cNvSpPr/>
          <p:nvPr/>
        </p:nvSpPr>
        <p:spPr>
          <a:xfrm>
            <a:off x="4183069" y="841563"/>
            <a:ext cx="3631752" cy="26371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401992"/>
      </p:ext>
    </p:extLst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C50DBD-3757-4B05-AA5C-48D5E5FCDDD3}"/>
              </a:ext>
            </a:extLst>
          </p:cNvPr>
          <p:cNvSpPr/>
          <p:nvPr/>
        </p:nvSpPr>
        <p:spPr>
          <a:xfrm>
            <a:off x="1685972" y="1351444"/>
            <a:ext cx="2629092" cy="22322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180C9D2-46F1-40B5-AB89-C520791FAD16}"/>
              </a:ext>
            </a:extLst>
          </p:cNvPr>
          <p:cNvSpPr/>
          <p:nvPr/>
        </p:nvSpPr>
        <p:spPr>
          <a:xfrm>
            <a:off x="2999039" y="2207485"/>
            <a:ext cx="1445963" cy="13313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832023"/>
      </p:ext>
    </p:extLst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DE6B09-A2BF-4920-A79E-9A02F8C306DC}"/>
              </a:ext>
            </a:extLst>
          </p:cNvPr>
          <p:cNvSpPr/>
          <p:nvPr/>
        </p:nvSpPr>
        <p:spPr>
          <a:xfrm>
            <a:off x="1372163" y="1797919"/>
            <a:ext cx="1586232" cy="24901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D0CAC62-2ACB-436F-AA54-547DE8AF48A1}"/>
              </a:ext>
            </a:extLst>
          </p:cNvPr>
          <p:cNvSpPr/>
          <p:nvPr/>
        </p:nvSpPr>
        <p:spPr>
          <a:xfrm>
            <a:off x="3577282" y="2554737"/>
            <a:ext cx="1208033" cy="71349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65B5AF-58CA-4A54-B221-734769E4F1A7}"/>
              </a:ext>
            </a:extLst>
          </p:cNvPr>
          <p:cNvSpPr/>
          <p:nvPr/>
        </p:nvSpPr>
        <p:spPr>
          <a:xfrm>
            <a:off x="6977865" y="2047439"/>
            <a:ext cx="1192461" cy="7525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883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7C9C3E-7141-40C9-B2CA-E508EAE0B4DF}"/>
              </a:ext>
            </a:extLst>
          </p:cNvPr>
          <p:cNvSpPr/>
          <p:nvPr/>
        </p:nvSpPr>
        <p:spPr>
          <a:xfrm>
            <a:off x="1630072" y="779089"/>
            <a:ext cx="1077742" cy="246619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7F7710-7C3B-43CF-84E2-D60B214535DA}"/>
              </a:ext>
            </a:extLst>
          </p:cNvPr>
          <p:cNvSpPr/>
          <p:nvPr/>
        </p:nvSpPr>
        <p:spPr>
          <a:xfrm>
            <a:off x="2900425" y="1483493"/>
            <a:ext cx="3600340" cy="22009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D073A20-4340-4458-9219-296BCF9BAD22}"/>
              </a:ext>
            </a:extLst>
          </p:cNvPr>
          <p:cNvSpPr/>
          <p:nvPr/>
        </p:nvSpPr>
        <p:spPr>
          <a:xfrm>
            <a:off x="7677045" y="1251021"/>
            <a:ext cx="1071661" cy="20622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617948"/>
      </p:ext>
    </p:extLst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C176195-D9FE-411A-B517-A43536B19175}"/>
              </a:ext>
            </a:extLst>
          </p:cNvPr>
          <p:cNvSpPr/>
          <p:nvPr/>
        </p:nvSpPr>
        <p:spPr>
          <a:xfrm>
            <a:off x="1085805" y="2657565"/>
            <a:ext cx="3318755" cy="1305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CE88FF-6D17-407C-AAC8-B25215C966C9}"/>
              </a:ext>
            </a:extLst>
          </p:cNvPr>
          <p:cNvSpPr/>
          <p:nvPr/>
        </p:nvSpPr>
        <p:spPr>
          <a:xfrm>
            <a:off x="4098045" y="1587898"/>
            <a:ext cx="3555870" cy="25718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86263"/>
      </p:ext>
    </p:extLst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CB9F0C3-0358-4256-AB70-69F96C1479D6}"/>
              </a:ext>
            </a:extLst>
          </p:cNvPr>
          <p:cNvSpPr/>
          <p:nvPr/>
        </p:nvSpPr>
        <p:spPr>
          <a:xfrm>
            <a:off x="1814142" y="1421368"/>
            <a:ext cx="1430918" cy="26806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5C6987-814E-4ACB-9686-F04435FF14D9}"/>
              </a:ext>
            </a:extLst>
          </p:cNvPr>
          <p:cNvSpPr/>
          <p:nvPr/>
        </p:nvSpPr>
        <p:spPr>
          <a:xfrm>
            <a:off x="3850137" y="1230019"/>
            <a:ext cx="1524324" cy="161113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7808625"/>
      </p:ext>
    </p:extLst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2A70ED-EE28-4770-9469-B9D2AB165D42}"/>
              </a:ext>
            </a:extLst>
          </p:cNvPr>
          <p:cNvSpPr/>
          <p:nvPr/>
        </p:nvSpPr>
        <p:spPr>
          <a:xfrm>
            <a:off x="1247550" y="1491631"/>
            <a:ext cx="2255702" cy="24404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350587"/>
      </p:ext>
    </p:extLst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A1DCDD-96BF-416F-A8B9-D295A34A44A7}"/>
              </a:ext>
            </a:extLst>
          </p:cNvPr>
          <p:cNvSpPr/>
          <p:nvPr/>
        </p:nvSpPr>
        <p:spPr>
          <a:xfrm>
            <a:off x="1773027" y="2377484"/>
            <a:ext cx="1041871" cy="22496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6CD75-7462-4FE5-97AC-5CE7AAC66A2F}"/>
              </a:ext>
            </a:extLst>
          </p:cNvPr>
          <p:cNvSpPr/>
          <p:nvPr/>
        </p:nvSpPr>
        <p:spPr>
          <a:xfrm>
            <a:off x="3856909" y="2667475"/>
            <a:ext cx="1060118" cy="13097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953C0B-ED5B-40B1-AC6C-B09078F6C53B}"/>
              </a:ext>
            </a:extLst>
          </p:cNvPr>
          <p:cNvSpPr/>
          <p:nvPr/>
        </p:nvSpPr>
        <p:spPr>
          <a:xfrm>
            <a:off x="7919481" y="2385492"/>
            <a:ext cx="1224519" cy="157493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0134938"/>
      </p:ext>
    </p:extLst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475E2A-E32C-4166-B19B-95BAB8DB1D85}"/>
              </a:ext>
            </a:extLst>
          </p:cNvPr>
          <p:cNvSpPr/>
          <p:nvPr/>
        </p:nvSpPr>
        <p:spPr>
          <a:xfrm>
            <a:off x="1156929" y="2079610"/>
            <a:ext cx="1612068" cy="16939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2DC915-2388-47E0-9034-1952CD70733E}"/>
              </a:ext>
            </a:extLst>
          </p:cNvPr>
          <p:cNvSpPr/>
          <p:nvPr/>
        </p:nvSpPr>
        <p:spPr>
          <a:xfrm>
            <a:off x="2798665" y="2183742"/>
            <a:ext cx="1356856" cy="22065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710616"/>
      </p:ext>
    </p:extLst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6B9A88-CA3C-4740-8721-776EAAB78EB9}"/>
              </a:ext>
            </a:extLst>
          </p:cNvPr>
          <p:cNvSpPr/>
          <p:nvPr/>
        </p:nvSpPr>
        <p:spPr>
          <a:xfrm>
            <a:off x="1458147" y="2425667"/>
            <a:ext cx="2744256" cy="19585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995248"/>
      </p:ext>
    </p:extLst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B7B579-7A65-4A25-B193-4DAE8BD170B7}"/>
              </a:ext>
            </a:extLst>
          </p:cNvPr>
          <p:cNvSpPr/>
          <p:nvPr/>
        </p:nvSpPr>
        <p:spPr>
          <a:xfrm>
            <a:off x="1776585" y="1869828"/>
            <a:ext cx="1739607" cy="16399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4D2BE4-9E97-422F-B61E-CF3C3557048E}"/>
              </a:ext>
            </a:extLst>
          </p:cNvPr>
          <p:cNvSpPr/>
          <p:nvPr/>
        </p:nvSpPr>
        <p:spPr>
          <a:xfrm>
            <a:off x="2970850" y="1283108"/>
            <a:ext cx="1791419" cy="20495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70AC4C-1F01-4B38-8A4A-AC5A59BFF639}"/>
              </a:ext>
            </a:extLst>
          </p:cNvPr>
          <p:cNvSpPr/>
          <p:nvPr/>
        </p:nvSpPr>
        <p:spPr>
          <a:xfrm>
            <a:off x="7836257" y="2210996"/>
            <a:ext cx="1307743" cy="14200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7522791"/>
      </p:ext>
    </p:extLst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2C2C21-36B9-4A17-BB01-38B8D50B6097}"/>
              </a:ext>
            </a:extLst>
          </p:cNvPr>
          <p:cNvSpPr/>
          <p:nvPr/>
        </p:nvSpPr>
        <p:spPr>
          <a:xfrm>
            <a:off x="1187751" y="1017693"/>
            <a:ext cx="1033963" cy="118294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2D43F9-15C1-4CAE-B310-28B3221CFDD0}"/>
              </a:ext>
            </a:extLst>
          </p:cNvPr>
          <p:cNvSpPr/>
          <p:nvPr/>
        </p:nvSpPr>
        <p:spPr>
          <a:xfrm>
            <a:off x="4454498" y="2150397"/>
            <a:ext cx="1665418" cy="2639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7142A79-6164-470C-A97A-8823964A35F8}"/>
              </a:ext>
            </a:extLst>
          </p:cNvPr>
          <p:cNvSpPr/>
          <p:nvPr/>
        </p:nvSpPr>
        <p:spPr>
          <a:xfrm>
            <a:off x="7904260" y="2203091"/>
            <a:ext cx="1239740" cy="8110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323149"/>
      </p:ext>
    </p:extLst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7EAB2F-CE65-43CE-87FE-79EE3F29F0B7}"/>
              </a:ext>
            </a:extLst>
          </p:cNvPr>
          <p:cNvSpPr/>
          <p:nvPr/>
        </p:nvSpPr>
        <p:spPr>
          <a:xfrm>
            <a:off x="1662174" y="2477636"/>
            <a:ext cx="1980952" cy="23613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16D758-7C9C-4CC7-BE7F-44B79548C702}"/>
              </a:ext>
            </a:extLst>
          </p:cNvPr>
          <p:cNvSpPr/>
          <p:nvPr/>
        </p:nvSpPr>
        <p:spPr>
          <a:xfrm>
            <a:off x="3543549" y="748255"/>
            <a:ext cx="2629789" cy="238322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4119337-FC42-484F-970E-03DC090216A9}"/>
              </a:ext>
            </a:extLst>
          </p:cNvPr>
          <p:cNvSpPr/>
          <p:nvPr/>
        </p:nvSpPr>
        <p:spPr>
          <a:xfrm>
            <a:off x="8166718" y="1133847"/>
            <a:ext cx="977282" cy="16605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112166"/>
      </p:ext>
    </p:extLst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E29971-5481-4616-9E25-F075A33D4CB8}"/>
              </a:ext>
            </a:extLst>
          </p:cNvPr>
          <p:cNvSpPr/>
          <p:nvPr/>
        </p:nvSpPr>
        <p:spPr>
          <a:xfrm>
            <a:off x="1170063" y="2717760"/>
            <a:ext cx="2164392" cy="9064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43492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944D91-F428-4092-85EC-DFE4BE4C4294}"/>
              </a:ext>
            </a:extLst>
          </p:cNvPr>
          <p:cNvSpPr/>
          <p:nvPr/>
        </p:nvSpPr>
        <p:spPr>
          <a:xfrm>
            <a:off x="1312338" y="1046310"/>
            <a:ext cx="1429252" cy="7650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02D8B7-9B5F-4292-8216-F5A99703F891}"/>
              </a:ext>
            </a:extLst>
          </p:cNvPr>
          <p:cNvSpPr/>
          <p:nvPr/>
        </p:nvSpPr>
        <p:spPr>
          <a:xfrm>
            <a:off x="3816512" y="1569983"/>
            <a:ext cx="1023267" cy="164210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7229374"/>
      </p:ext>
    </p:extLst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158AE6-EDB6-4E67-900E-F64D3FEEDCF0}"/>
              </a:ext>
            </a:extLst>
          </p:cNvPr>
          <p:cNvSpPr/>
          <p:nvPr/>
        </p:nvSpPr>
        <p:spPr>
          <a:xfrm>
            <a:off x="1392036" y="2400395"/>
            <a:ext cx="2113833" cy="21019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E696C1-F90E-4941-86FE-8A3D74EA5086}"/>
              </a:ext>
            </a:extLst>
          </p:cNvPr>
          <p:cNvSpPr/>
          <p:nvPr/>
        </p:nvSpPr>
        <p:spPr>
          <a:xfrm>
            <a:off x="4252585" y="926347"/>
            <a:ext cx="2262920" cy="18898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125F716-4C5B-45D6-BF6A-6E47E1F05308}"/>
              </a:ext>
            </a:extLst>
          </p:cNvPr>
          <p:cNvSpPr/>
          <p:nvPr/>
        </p:nvSpPr>
        <p:spPr>
          <a:xfrm>
            <a:off x="6647393" y="1569704"/>
            <a:ext cx="2496607" cy="24278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789776"/>
      </p:ext>
    </p:extLst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3E35DC-8B30-4B8B-9173-37A96C0F3510}"/>
              </a:ext>
            </a:extLst>
          </p:cNvPr>
          <p:cNvSpPr/>
          <p:nvPr/>
        </p:nvSpPr>
        <p:spPr>
          <a:xfrm>
            <a:off x="1244515" y="2222477"/>
            <a:ext cx="941956" cy="24229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01EE32-48B5-452C-B40D-2E8FF0C43CCC}"/>
              </a:ext>
            </a:extLst>
          </p:cNvPr>
          <p:cNvSpPr/>
          <p:nvPr/>
        </p:nvSpPr>
        <p:spPr>
          <a:xfrm>
            <a:off x="3061511" y="1158540"/>
            <a:ext cx="2238245" cy="1185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506407"/>
      </p:ext>
    </p:extLst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CEAE77-22CB-43F9-AC1B-3BC01E8EE873}"/>
              </a:ext>
            </a:extLst>
          </p:cNvPr>
          <p:cNvSpPr/>
          <p:nvPr/>
        </p:nvSpPr>
        <p:spPr>
          <a:xfrm>
            <a:off x="1025076" y="750266"/>
            <a:ext cx="1641558" cy="16038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CFA8E3-AE1B-411C-BB7C-6D45DB6370ED}"/>
              </a:ext>
            </a:extLst>
          </p:cNvPr>
          <p:cNvSpPr/>
          <p:nvPr/>
        </p:nvSpPr>
        <p:spPr>
          <a:xfrm>
            <a:off x="3065789" y="1389287"/>
            <a:ext cx="2800317" cy="11580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836941"/>
      </p:ext>
    </p:extLst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357389E-8E4A-4A62-BFB0-4839C68A1017}"/>
              </a:ext>
            </a:extLst>
          </p:cNvPr>
          <p:cNvSpPr/>
          <p:nvPr/>
        </p:nvSpPr>
        <p:spPr>
          <a:xfrm>
            <a:off x="929156" y="1679485"/>
            <a:ext cx="2724562" cy="21748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A61CCB-3C6E-46F5-90A7-CF0AB41F5B4E}"/>
              </a:ext>
            </a:extLst>
          </p:cNvPr>
          <p:cNvSpPr/>
          <p:nvPr/>
        </p:nvSpPr>
        <p:spPr>
          <a:xfrm>
            <a:off x="4379066" y="1986404"/>
            <a:ext cx="3289436" cy="19196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A4DA07-126D-4796-B069-A09B46E7249E}"/>
              </a:ext>
            </a:extLst>
          </p:cNvPr>
          <p:cNvSpPr/>
          <p:nvPr/>
        </p:nvSpPr>
        <p:spPr>
          <a:xfrm>
            <a:off x="8110533" y="1792779"/>
            <a:ext cx="1033467" cy="13597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485051"/>
      </p:ext>
    </p:extLst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471352-FC13-415F-AE92-5B9A6881FEFA}"/>
              </a:ext>
            </a:extLst>
          </p:cNvPr>
          <p:cNvSpPr/>
          <p:nvPr/>
        </p:nvSpPr>
        <p:spPr>
          <a:xfrm>
            <a:off x="950976" y="1161195"/>
            <a:ext cx="3510477" cy="25001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FA16F4-2253-47E5-A793-1C3B941D2D99}"/>
              </a:ext>
            </a:extLst>
          </p:cNvPr>
          <p:cNvSpPr/>
          <p:nvPr/>
        </p:nvSpPr>
        <p:spPr>
          <a:xfrm>
            <a:off x="4335791" y="1677491"/>
            <a:ext cx="1556084" cy="23073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9BC97A-91C2-42BE-9281-E5A3C1F2E05F}"/>
              </a:ext>
            </a:extLst>
          </p:cNvPr>
          <p:cNvSpPr/>
          <p:nvPr/>
        </p:nvSpPr>
        <p:spPr>
          <a:xfrm>
            <a:off x="7911418" y="2295169"/>
            <a:ext cx="1232582" cy="7920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9833038"/>
      </p:ext>
    </p:extLst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852E66C-FE56-4547-B5EF-76B58CFBE02F}"/>
              </a:ext>
            </a:extLst>
          </p:cNvPr>
          <p:cNvSpPr/>
          <p:nvPr/>
        </p:nvSpPr>
        <p:spPr>
          <a:xfrm>
            <a:off x="1405289" y="2297648"/>
            <a:ext cx="1519348" cy="17964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1291135"/>
      </p:ext>
    </p:extLst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516CB8-1E47-4FAB-8234-7532DD2084EB}"/>
              </a:ext>
            </a:extLst>
          </p:cNvPr>
          <p:cNvSpPr/>
          <p:nvPr/>
        </p:nvSpPr>
        <p:spPr>
          <a:xfrm>
            <a:off x="1827499" y="2167396"/>
            <a:ext cx="2061609" cy="2380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2FD329-200D-4842-BD60-E2271D353734}"/>
              </a:ext>
            </a:extLst>
          </p:cNvPr>
          <p:cNvSpPr/>
          <p:nvPr/>
        </p:nvSpPr>
        <p:spPr>
          <a:xfrm>
            <a:off x="4170908" y="1141118"/>
            <a:ext cx="2880345" cy="26157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C49A168-A499-4578-ADC3-42716807B3A7}"/>
              </a:ext>
            </a:extLst>
          </p:cNvPr>
          <p:cNvSpPr/>
          <p:nvPr/>
        </p:nvSpPr>
        <p:spPr>
          <a:xfrm>
            <a:off x="6420097" y="2600125"/>
            <a:ext cx="2491714" cy="18335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171680"/>
      </p:ext>
    </p:extLst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46CD917-A3FE-493F-ACA5-2645A3AFC030}"/>
              </a:ext>
            </a:extLst>
          </p:cNvPr>
          <p:cNvSpPr/>
          <p:nvPr/>
        </p:nvSpPr>
        <p:spPr>
          <a:xfrm>
            <a:off x="1007566" y="2014713"/>
            <a:ext cx="2595557" cy="9791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169467"/>
      </p:ext>
    </p:extLst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8F83B8-0C87-462E-8F05-E41CBD62EA35}"/>
              </a:ext>
            </a:extLst>
          </p:cNvPr>
          <p:cNvSpPr/>
          <p:nvPr/>
        </p:nvSpPr>
        <p:spPr>
          <a:xfrm>
            <a:off x="1560979" y="2581937"/>
            <a:ext cx="2682038" cy="25175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6F18A2-868C-4951-880E-34E86889FCFC}"/>
              </a:ext>
            </a:extLst>
          </p:cNvPr>
          <p:cNvSpPr/>
          <p:nvPr/>
        </p:nvSpPr>
        <p:spPr>
          <a:xfrm>
            <a:off x="3480831" y="1746432"/>
            <a:ext cx="3444390" cy="18931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56F2DA-7BAD-4AE5-9004-0B7885F63B73}"/>
              </a:ext>
            </a:extLst>
          </p:cNvPr>
          <p:cNvSpPr/>
          <p:nvPr/>
        </p:nvSpPr>
        <p:spPr>
          <a:xfrm>
            <a:off x="7935481" y="1666036"/>
            <a:ext cx="1016713" cy="20017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2915516"/>
      </p:ext>
    </p:extLst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CB428-C5E6-446B-9649-2548A07EBB81}"/>
              </a:ext>
            </a:extLst>
          </p:cNvPr>
          <p:cNvSpPr/>
          <p:nvPr/>
        </p:nvSpPr>
        <p:spPr>
          <a:xfrm>
            <a:off x="1684231" y="780634"/>
            <a:ext cx="1727126" cy="1322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2591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D008EB-7164-4554-9AF4-FDD9B0CB80B9}"/>
              </a:ext>
            </a:extLst>
          </p:cNvPr>
          <p:cNvSpPr/>
          <p:nvPr/>
        </p:nvSpPr>
        <p:spPr>
          <a:xfrm>
            <a:off x="1289539" y="2421016"/>
            <a:ext cx="3528326" cy="17788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FB6C6E-2578-4C5D-97D9-4A8DA851681A}"/>
              </a:ext>
            </a:extLst>
          </p:cNvPr>
          <p:cNvSpPr/>
          <p:nvPr/>
        </p:nvSpPr>
        <p:spPr>
          <a:xfrm>
            <a:off x="3883035" y="2711520"/>
            <a:ext cx="3510442" cy="11364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87D0C4-49DB-4323-AD29-2FFB7EF09C10}"/>
              </a:ext>
            </a:extLst>
          </p:cNvPr>
          <p:cNvSpPr/>
          <p:nvPr/>
        </p:nvSpPr>
        <p:spPr>
          <a:xfrm>
            <a:off x="6858598" y="2291665"/>
            <a:ext cx="2285402" cy="24690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175734"/>
      </p:ext>
    </p:extLst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C1D314-AF08-4E1A-AAEA-EA097FFEE164}"/>
              </a:ext>
            </a:extLst>
          </p:cNvPr>
          <p:cNvSpPr/>
          <p:nvPr/>
        </p:nvSpPr>
        <p:spPr>
          <a:xfrm>
            <a:off x="1298881" y="787985"/>
            <a:ext cx="2432926" cy="24596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397369"/>
      </p:ext>
    </p:extLst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DB0AB6-4F45-4378-BD7B-B56C255CC43A}"/>
              </a:ext>
            </a:extLst>
          </p:cNvPr>
          <p:cNvSpPr/>
          <p:nvPr/>
        </p:nvSpPr>
        <p:spPr>
          <a:xfrm>
            <a:off x="1327843" y="1607551"/>
            <a:ext cx="3355834" cy="9962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0967EC-77BE-4E18-B330-94A7359EA47B}"/>
              </a:ext>
            </a:extLst>
          </p:cNvPr>
          <p:cNvSpPr/>
          <p:nvPr/>
        </p:nvSpPr>
        <p:spPr>
          <a:xfrm>
            <a:off x="3985446" y="1006883"/>
            <a:ext cx="2974742" cy="11001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A905E5-296E-4F6B-93E0-06FD929694C7}"/>
              </a:ext>
            </a:extLst>
          </p:cNvPr>
          <p:cNvSpPr/>
          <p:nvPr/>
        </p:nvSpPr>
        <p:spPr>
          <a:xfrm>
            <a:off x="7506560" y="2361556"/>
            <a:ext cx="1637440" cy="93085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7438087"/>
      </p:ext>
    </p:extLst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7AE526-76AE-4CD2-8129-504680EEB3A8}"/>
              </a:ext>
            </a:extLst>
          </p:cNvPr>
          <p:cNvSpPr/>
          <p:nvPr/>
        </p:nvSpPr>
        <p:spPr>
          <a:xfrm>
            <a:off x="1490939" y="986926"/>
            <a:ext cx="3461415" cy="251582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8E1967-007D-4ACB-8913-80DD73C5A706}"/>
              </a:ext>
            </a:extLst>
          </p:cNvPr>
          <p:cNvSpPr/>
          <p:nvPr/>
        </p:nvSpPr>
        <p:spPr>
          <a:xfrm>
            <a:off x="4324068" y="1537697"/>
            <a:ext cx="3587741" cy="7394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526401"/>
      </p:ext>
    </p:extLst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BB21F7-7C35-47CC-918A-68B19792BF74}"/>
              </a:ext>
            </a:extLst>
          </p:cNvPr>
          <p:cNvSpPr/>
          <p:nvPr/>
        </p:nvSpPr>
        <p:spPr>
          <a:xfrm>
            <a:off x="1510157" y="1919774"/>
            <a:ext cx="2218358" cy="10299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2F244D-0520-4FEB-B562-32693FBB8612}"/>
              </a:ext>
            </a:extLst>
          </p:cNvPr>
          <p:cNvSpPr/>
          <p:nvPr/>
        </p:nvSpPr>
        <p:spPr>
          <a:xfrm>
            <a:off x="4019709" y="1096441"/>
            <a:ext cx="2635699" cy="25897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6121621"/>
      </p:ext>
    </p:extLst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DDE011-3F23-4134-B4F3-0575928B6C72}"/>
              </a:ext>
            </a:extLst>
          </p:cNvPr>
          <p:cNvSpPr/>
          <p:nvPr/>
        </p:nvSpPr>
        <p:spPr>
          <a:xfrm>
            <a:off x="1068408" y="1552660"/>
            <a:ext cx="1460868" cy="20124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2580472"/>
      </p:ext>
    </p:extLst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E87437-320E-45F5-835B-ED00838D4C7A}"/>
              </a:ext>
            </a:extLst>
          </p:cNvPr>
          <p:cNvSpPr/>
          <p:nvPr/>
        </p:nvSpPr>
        <p:spPr>
          <a:xfrm>
            <a:off x="1073959" y="1890688"/>
            <a:ext cx="2612768" cy="8595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731329"/>
      </p:ext>
    </p:extLst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386181-8D06-4890-90A3-F4528D47F66C}"/>
              </a:ext>
            </a:extLst>
          </p:cNvPr>
          <p:cNvSpPr/>
          <p:nvPr/>
        </p:nvSpPr>
        <p:spPr>
          <a:xfrm>
            <a:off x="1295754" y="1702876"/>
            <a:ext cx="2192011" cy="1647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0455906"/>
      </p:ext>
    </p:extLst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A8EDF-B577-4485-821B-612764A6B7B6}"/>
              </a:ext>
            </a:extLst>
          </p:cNvPr>
          <p:cNvSpPr/>
          <p:nvPr/>
        </p:nvSpPr>
        <p:spPr>
          <a:xfrm>
            <a:off x="1110800" y="1674360"/>
            <a:ext cx="1078245" cy="9132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EB45D8-E4B4-46F3-B79D-B758B5CDD01E}"/>
              </a:ext>
            </a:extLst>
          </p:cNvPr>
          <p:cNvSpPr/>
          <p:nvPr/>
        </p:nvSpPr>
        <p:spPr>
          <a:xfrm>
            <a:off x="2839464" y="689674"/>
            <a:ext cx="2636746" cy="11859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29B182-F645-4492-BD3D-F46ABEC8AAF6}"/>
              </a:ext>
            </a:extLst>
          </p:cNvPr>
          <p:cNvSpPr/>
          <p:nvPr/>
        </p:nvSpPr>
        <p:spPr>
          <a:xfrm>
            <a:off x="6498307" y="1622259"/>
            <a:ext cx="2645693" cy="1035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399670"/>
      </p:ext>
    </p:extLst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C6751D-F7CD-481B-88BE-06E2D9E30CC2}"/>
              </a:ext>
            </a:extLst>
          </p:cNvPr>
          <p:cNvSpPr/>
          <p:nvPr/>
        </p:nvSpPr>
        <p:spPr>
          <a:xfrm>
            <a:off x="1221197" y="1242822"/>
            <a:ext cx="2311783" cy="89411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8214C2-35DF-40AF-8D15-E16D1A08D761}"/>
              </a:ext>
            </a:extLst>
          </p:cNvPr>
          <p:cNvSpPr/>
          <p:nvPr/>
        </p:nvSpPr>
        <p:spPr>
          <a:xfrm>
            <a:off x="3272576" y="2290150"/>
            <a:ext cx="1979065" cy="16727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00A922-A938-4149-AA91-9E66CED1F7B6}"/>
              </a:ext>
            </a:extLst>
          </p:cNvPr>
          <p:cNvSpPr/>
          <p:nvPr/>
        </p:nvSpPr>
        <p:spPr>
          <a:xfrm>
            <a:off x="7110100" y="1661599"/>
            <a:ext cx="2033900" cy="21772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652936"/>
      </p:ext>
    </p:extLst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9B8055-7E6D-42D5-B46A-8B2EDF67B083}"/>
              </a:ext>
            </a:extLst>
          </p:cNvPr>
          <p:cNvSpPr/>
          <p:nvPr/>
        </p:nvSpPr>
        <p:spPr>
          <a:xfrm>
            <a:off x="1190844" y="775718"/>
            <a:ext cx="2386631" cy="23555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13FA428-453A-49DC-9348-565C7199E4A5}"/>
              </a:ext>
            </a:extLst>
          </p:cNvPr>
          <p:cNvSpPr/>
          <p:nvPr/>
        </p:nvSpPr>
        <p:spPr>
          <a:xfrm>
            <a:off x="4069255" y="1840165"/>
            <a:ext cx="3584368" cy="13781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9CDA09-4F6B-4801-8AD1-4BC42A925C84}"/>
              </a:ext>
            </a:extLst>
          </p:cNvPr>
          <p:cNvSpPr/>
          <p:nvPr/>
        </p:nvSpPr>
        <p:spPr>
          <a:xfrm>
            <a:off x="7047592" y="1699928"/>
            <a:ext cx="1566027" cy="907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94197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055C0DC-40CB-4A43-8188-CE8F97D2E413}"/>
              </a:ext>
            </a:extLst>
          </p:cNvPr>
          <p:cNvSpPr/>
          <p:nvPr/>
        </p:nvSpPr>
        <p:spPr>
          <a:xfrm>
            <a:off x="1444505" y="907163"/>
            <a:ext cx="1629771" cy="736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2167948"/>
      </p:ext>
    </p:extLst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559BBBE-0C36-4C33-ADC3-57991121AE3F}"/>
              </a:ext>
            </a:extLst>
          </p:cNvPr>
          <p:cNvSpPr/>
          <p:nvPr/>
        </p:nvSpPr>
        <p:spPr>
          <a:xfrm>
            <a:off x="1077687" y="896238"/>
            <a:ext cx="1360113" cy="233640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55FB37B-359D-4722-B381-5B13E3E82BC6}"/>
              </a:ext>
            </a:extLst>
          </p:cNvPr>
          <p:cNvSpPr/>
          <p:nvPr/>
        </p:nvSpPr>
        <p:spPr>
          <a:xfrm>
            <a:off x="4395658" y="1279814"/>
            <a:ext cx="3477911" cy="7026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377D7D5-5366-46E5-912B-CF287F4DB5CC}"/>
              </a:ext>
            </a:extLst>
          </p:cNvPr>
          <p:cNvSpPr/>
          <p:nvPr/>
        </p:nvSpPr>
        <p:spPr>
          <a:xfrm>
            <a:off x="7282755" y="2169771"/>
            <a:ext cx="1861245" cy="9110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576391"/>
      </p:ext>
    </p:extLst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42F3D6-7638-4267-9D5E-543448072F51}"/>
              </a:ext>
            </a:extLst>
          </p:cNvPr>
          <p:cNvSpPr/>
          <p:nvPr/>
        </p:nvSpPr>
        <p:spPr>
          <a:xfrm>
            <a:off x="936635" y="1987825"/>
            <a:ext cx="2009088" cy="7955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5793D6-B7E3-41E4-AB48-ECBEEC3B2D5C}"/>
              </a:ext>
            </a:extLst>
          </p:cNvPr>
          <p:cNvSpPr/>
          <p:nvPr/>
        </p:nvSpPr>
        <p:spPr>
          <a:xfrm>
            <a:off x="3938586" y="2307467"/>
            <a:ext cx="1013297" cy="239749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1DA266A-1A39-47DB-9414-2933EFAADF96}"/>
              </a:ext>
            </a:extLst>
          </p:cNvPr>
          <p:cNvSpPr/>
          <p:nvPr/>
        </p:nvSpPr>
        <p:spPr>
          <a:xfrm>
            <a:off x="8057650" y="997998"/>
            <a:ext cx="1086350" cy="192485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348888"/>
      </p:ext>
    </p:extLst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AE7B51-97CA-4611-9EFF-0C1E7B419869}"/>
              </a:ext>
            </a:extLst>
          </p:cNvPr>
          <p:cNvSpPr/>
          <p:nvPr/>
        </p:nvSpPr>
        <p:spPr>
          <a:xfrm>
            <a:off x="1766635" y="2152692"/>
            <a:ext cx="1212667" cy="18858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B0541E-D2DF-41BB-A46C-62FB702AF586}"/>
              </a:ext>
            </a:extLst>
          </p:cNvPr>
          <p:cNvSpPr/>
          <p:nvPr/>
        </p:nvSpPr>
        <p:spPr>
          <a:xfrm>
            <a:off x="4011577" y="1167509"/>
            <a:ext cx="1207594" cy="9836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515ED3-77D7-4521-BDA6-00E59F4A29C3}"/>
              </a:ext>
            </a:extLst>
          </p:cNvPr>
          <p:cNvSpPr/>
          <p:nvPr/>
        </p:nvSpPr>
        <p:spPr>
          <a:xfrm>
            <a:off x="7861945" y="755885"/>
            <a:ext cx="1282055" cy="6959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051636"/>
      </p:ext>
    </p:extLst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C0B92-62B6-4D9D-9774-8674C23A25BF}"/>
              </a:ext>
            </a:extLst>
          </p:cNvPr>
          <p:cNvSpPr/>
          <p:nvPr/>
        </p:nvSpPr>
        <p:spPr>
          <a:xfrm>
            <a:off x="1620270" y="2473767"/>
            <a:ext cx="2430582" cy="8835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C32AAD-19A5-4EFC-B332-8C6C1C60C401}"/>
              </a:ext>
            </a:extLst>
          </p:cNvPr>
          <p:cNvSpPr/>
          <p:nvPr/>
        </p:nvSpPr>
        <p:spPr>
          <a:xfrm>
            <a:off x="3146467" y="2096681"/>
            <a:ext cx="2443301" cy="1571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22BC212-1889-483E-9306-D521D70C8904}"/>
              </a:ext>
            </a:extLst>
          </p:cNvPr>
          <p:cNvSpPr/>
          <p:nvPr/>
        </p:nvSpPr>
        <p:spPr>
          <a:xfrm>
            <a:off x="6875294" y="2560955"/>
            <a:ext cx="2268706" cy="10718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79256"/>
      </p:ext>
    </p:extLst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A71E50-9BB5-4B0B-9B5E-0E8A09B998BC}"/>
              </a:ext>
            </a:extLst>
          </p:cNvPr>
          <p:cNvSpPr/>
          <p:nvPr/>
        </p:nvSpPr>
        <p:spPr>
          <a:xfrm>
            <a:off x="1488450" y="1455891"/>
            <a:ext cx="1163806" cy="10325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D7F4F04-4606-40C3-8406-F5D8B909C8D6}"/>
              </a:ext>
            </a:extLst>
          </p:cNvPr>
          <p:cNvSpPr/>
          <p:nvPr/>
        </p:nvSpPr>
        <p:spPr>
          <a:xfrm>
            <a:off x="3038316" y="1715990"/>
            <a:ext cx="1780657" cy="159282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503699"/>
      </p:ext>
    </p:extLst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9D8B45-398B-47C8-B31E-EE77989CDEDE}"/>
              </a:ext>
            </a:extLst>
          </p:cNvPr>
          <p:cNvSpPr/>
          <p:nvPr/>
        </p:nvSpPr>
        <p:spPr>
          <a:xfrm>
            <a:off x="956642" y="2180817"/>
            <a:ext cx="2003656" cy="24912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772B9E6-B92F-4457-B3F3-7A32739EA63C}"/>
              </a:ext>
            </a:extLst>
          </p:cNvPr>
          <p:cNvSpPr/>
          <p:nvPr/>
        </p:nvSpPr>
        <p:spPr>
          <a:xfrm>
            <a:off x="3608414" y="1939985"/>
            <a:ext cx="1793214" cy="8986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113EC76-CD7A-4DB1-8092-2F65B95739AE}"/>
              </a:ext>
            </a:extLst>
          </p:cNvPr>
          <p:cNvSpPr/>
          <p:nvPr/>
        </p:nvSpPr>
        <p:spPr>
          <a:xfrm>
            <a:off x="7066796" y="2612890"/>
            <a:ext cx="1549698" cy="120800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112238"/>
      </p:ext>
    </p:extLst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147ED9-C73E-4A3B-8E3C-A306C567E34C}"/>
              </a:ext>
            </a:extLst>
          </p:cNvPr>
          <p:cNvSpPr/>
          <p:nvPr/>
        </p:nvSpPr>
        <p:spPr>
          <a:xfrm>
            <a:off x="1187573" y="2689777"/>
            <a:ext cx="3350535" cy="24162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D2C3F5-173E-4B40-AF67-1EAEA7AAACAA}"/>
              </a:ext>
            </a:extLst>
          </p:cNvPr>
          <p:cNvSpPr/>
          <p:nvPr/>
        </p:nvSpPr>
        <p:spPr>
          <a:xfrm>
            <a:off x="4430391" y="2475690"/>
            <a:ext cx="2743687" cy="1482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827886"/>
      </p:ext>
    </p:extLst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7A6DF8-638D-4CFA-9CBE-57DB6EC9E466}"/>
              </a:ext>
            </a:extLst>
          </p:cNvPr>
          <p:cNvSpPr/>
          <p:nvPr/>
        </p:nvSpPr>
        <p:spPr>
          <a:xfrm>
            <a:off x="1598644" y="709155"/>
            <a:ext cx="3106069" cy="24450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AD254C-92EB-4579-B8C8-E29B9789B04D}"/>
              </a:ext>
            </a:extLst>
          </p:cNvPr>
          <p:cNvSpPr/>
          <p:nvPr/>
        </p:nvSpPr>
        <p:spPr>
          <a:xfrm>
            <a:off x="3586549" y="1951538"/>
            <a:ext cx="2628672" cy="1985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798034"/>
      </p:ext>
    </p:extLst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E0A69F2-3C0F-4E21-97FE-9D96DBD6ECA3}"/>
              </a:ext>
            </a:extLst>
          </p:cNvPr>
          <p:cNvSpPr/>
          <p:nvPr/>
        </p:nvSpPr>
        <p:spPr>
          <a:xfrm>
            <a:off x="1484163" y="1526277"/>
            <a:ext cx="1520125" cy="10879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6146310"/>
      </p:ext>
    </p:extLst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0E334B-FD41-4477-AA13-D349B8E6DA61}"/>
              </a:ext>
            </a:extLst>
          </p:cNvPr>
          <p:cNvSpPr/>
          <p:nvPr/>
        </p:nvSpPr>
        <p:spPr>
          <a:xfrm>
            <a:off x="992671" y="2577818"/>
            <a:ext cx="1783503" cy="7594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FC6234A-97C8-41FF-8388-F3DA4645AA56}"/>
              </a:ext>
            </a:extLst>
          </p:cNvPr>
          <p:cNvSpPr/>
          <p:nvPr/>
        </p:nvSpPr>
        <p:spPr>
          <a:xfrm>
            <a:off x="2978296" y="1595225"/>
            <a:ext cx="2625254" cy="20564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E92793A-214E-4642-BC34-C315DBD5390B}"/>
              </a:ext>
            </a:extLst>
          </p:cNvPr>
          <p:cNvSpPr/>
          <p:nvPr/>
        </p:nvSpPr>
        <p:spPr>
          <a:xfrm>
            <a:off x="7814163" y="1927739"/>
            <a:ext cx="1216146" cy="190400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8026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7A56F0-0FB1-4B37-827A-08453E7067A0}"/>
              </a:ext>
            </a:extLst>
          </p:cNvPr>
          <p:cNvSpPr/>
          <p:nvPr/>
        </p:nvSpPr>
        <p:spPr>
          <a:xfrm>
            <a:off x="1739856" y="2521408"/>
            <a:ext cx="2315563" cy="23909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E89EFA-66F8-4B69-BB97-26C128D1DA75}"/>
              </a:ext>
            </a:extLst>
          </p:cNvPr>
          <p:cNvSpPr/>
          <p:nvPr/>
        </p:nvSpPr>
        <p:spPr>
          <a:xfrm>
            <a:off x="3321965" y="1088484"/>
            <a:ext cx="2953878" cy="10633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3319944"/>
      </p:ext>
    </p:extLst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3ECCD50-D8E4-4B17-8EFE-115A682C9BDC}"/>
              </a:ext>
            </a:extLst>
          </p:cNvPr>
          <p:cNvSpPr/>
          <p:nvPr/>
        </p:nvSpPr>
        <p:spPr>
          <a:xfrm>
            <a:off x="1406049" y="1779380"/>
            <a:ext cx="2151058" cy="7071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A25C0B1-C78B-4C8E-8FF6-07299DB34803}"/>
              </a:ext>
            </a:extLst>
          </p:cNvPr>
          <p:cNvSpPr/>
          <p:nvPr/>
        </p:nvSpPr>
        <p:spPr>
          <a:xfrm>
            <a:off x="4124160" y="923083"/>
            <a:ext cx="1979505" cy="235312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3262801"/>
      </p:ext>
    </p:extLst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8D1D64-CD03-423A-8CF6-467EBDBAFD8E}"/>
              </a:ext>
            </a:extLst>
          </p:cNvPr>
          <p:cNvSpPr/>
          <p:nvPr/>
        </p:nvSpPr>
        <p:spPr>
          <a:xfrm>
            <a:off x="1716942" y="1422291"/>
            <a:ext cx="3122397" cy="93853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30D925-9C35-4F1F-9530-6276CB544BE6}"/>
              </a:ext>
            </a:extLst>
          </p:cNvPr>
          <p:cNvSpPr/>
          <p:nvPr/>
        </p:nvSpPr>
        <p:spPr>
          <a:xfrm>
            <a:off x="4161345" y="1141656"/>
            <a:ext cx="1087130" cy="9356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AC20C0B-659C-4ED2-8A68-B05C0E3BDBF0}"/>
              </a:ext>
            </a:extLst>
          </p:cNvPr>
          <p:cNvSpPr/>
          <p:nvPr/>
        </p:nvSpPr>
        <p:spPr>
          <a:xfrm>
            <a:off x="8201858" y="1847510"/>
            <a:ext cx="942142" cy="144483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990762"/>
      </p:ext>
    </p:extLst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A77A62-4925-4CB3-B3DD-7F007F0635E6}"/>
              </a:ext>
            </a:extLst>
          </p:cNvPr>
          <p:cNvSpPr/>
          <p:nvPr/>
        </p:nvSpPr>
        <p:spPr>
          <a:xfrm>
            <a:off x="1780512" y="1926652"/>
            <a:ext cx="1364418" cy="12874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9A1B0E-9487-455B-BD09-E266A5BA5895}"/>
              </a:ext>
            </a:extLst>
          </p:cNvPr>
          <p:cNvSpPr/>
          <p:nvPr/>
        </p:nvSpPr>
        <p:spPr>
          <a:xfrm>
            <a:off x="3575300" y="1872794"/>
            <a:ext cx="1291559" cy="84171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7766778"/>
      </p:ext>
    </p:extLst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AE3875-94E0-4F03-AAD7-FBAC11F236CF}"/>
              </a:ext>
            </a:extLst>
          </p:cNvPr>
          <p:cNvSpPr/>
          <p:nvPr/>
        </p:nvSpPr>
        <p:spPr>
          <a:xfrm>
            <a:off x="1589449" y="1129953"/>
            <a:ext cx="2761137" cy="20858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2587366"/>
      </p:ext>
    </p:extLst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BD3C04-89D3-4412-9EB2-AC0B1C59E51D}"/>
              </a:ext>
            </a:extLst>
          </p:cNvPr>
          <p:cNvSpPr/>
          <p:nvPr/>
        </p:nvSpPr>
        <p:spPr>
          <a:xfrm>
            <a:off x="1549933" y="2282138"/>
            <a:ext cx="1873127" cy="19535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07066E-13B4-4D6D-A752-6F157391D5D9}"/>
              </a:ext>
            </a:extLst>
          </p:cNvPr>
          <p:cNvSpPr/>
          <p:nvPr/>
        </p:nvSpPr>
        <p:spPr>
          <a:xfrm>
            <a:off x="4530559" y="1466912"/>
            <a:ext cx="1117560" cy="23106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5B57598-2EA6-4E27-8817-3A32E68A52AF}"/>
              </a:ext>
            </a:extLst>
          </p:cNvPr>
          <p:cNvSpPr/>
          <p:nvPr/>
        </p:nvSpPr>
        <p:spPr>
          <a:xfrm>
            <a:off x="7070487" y="1203950"/>
            <a:ext cx="961948" cy="12297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248303"/>
      </p:ext>
    </p:extLst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128DCCE-C8AE-4E8A-99D8-C0103FA81386}"/>
              </a:ext>
            </a:extLst>
          </p:cNvPr>
          <p:cNvSpPr/>
          <p:nvPr/>
        </p:nvSpPr>
        <p:spPr>
          <a:xfrm>
            <a:off x="1034323" y="904635"/>
            <a:ext cx="1318112" cy="171974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87A67D-8EAE-4F76-B052-A4EDF16CA1D4}"/>
              </a:ext>
            </a:extLst>
          </p:cNvPr>
          <p:cNvSpPr/>
          <p:nvPr/>
        </p:nvSpPr>
        <p:spPr>
          <a:xfrm>
            <a:off x="2755012" y="2002088"/>
            <a:ext cx="1910638" cy="13417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40F34-BF97-4681-91C8-69C5B981EDD3}"/>
              </a:ext>
            </a:extLst>
          </p:cNvPr>
          <p:cNvSpPr/>
          <p:nvPr/>
        </p:nvSpPr>
        <p:spPr>
          <a:xfrm>
            <a:off x="7171202" y="1250673"/>
            <a:ext cx="1187232" cy="136717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1986408"/>
      </p:ext>
    </p:extLst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6F2038-83D7-42E2-98F1-6779790742D6}"/>
              </a:ext>
            </a:extLst>
          </p:cNvPr>
          <p:cNvSpPr/>
          <p:nvPr/>
        </p:nvSpPr>
        <p:spPr>
          <a:xfrm>
            <a:off x="1271468" y="2646013"/>
            <a:ext cx="1079017" cy="26877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5AA20DC-2B97-4293-9583-8840220820F7}"/>
              </a:ext>
            </a:extLst>
          </p:cNvPr>
          <p:cNvSpPr/>
          <p:nvPr/>
        </p:nvSpPr>
        <p:spPr>
          <a:xfrm>
            <a:off x="3747439" y="889418"/>
            <a:ext cx="2208033" cy="267020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127552"/>
      </p:ext>
    </p:extLst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CA313E-3167-4980-9515-3473B3D56B46}"/>
              </a:ext>
            </a:extLst>
          </p:cNvPr>
          <p:cNvSpPr/>
          <p:nvPr/>
        </p:nvSpPr>
        <p:spPr>
          <a:xfrm>
            <a:off x="1641164" y="1193398"/>
            <a:ext cx="2485290" cy="22859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85E718-2515-45B4-BFA7-610E7EEA4FD4}"/>
              </a:ext>
            </a:extLst>
          </p:cNvPr>
          <p:cNvSpPr/>
          <p:nvPr/>
        </p:nvSpPr>
        <p:spPr>
          <a:xfrm>
            <a:off x="4536337" y="816707"/>
            <a:ext cx="3443115" cy="11493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365276"/>
      </p:ext>
    </p:extLst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BD8756-12A5-4AB2-A27F-45A58F381BDD}"/>
              </a:ext>
            </a:extLst>
          </p:cNvPr>
          <p:cNvSpPr/>
          <p:nvPr/>
        </p:nvSpPr>
        <p:spPr>
          <a:xfrm>
            <a:off x="1703807" y="1150559"/>
            <a:ext cx="1833102" cy="11140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09173D-5AF9-4566-BBFF-781286E29985}"/>
              </a:ext>
            </a:extLst>
          </p:cNvPr>
          <p:cNvSpPr/>
          <p:nvPr/>
        </p:nvSpPr>
        <p:spPr>
          <a:xfrm>
            <a:off x="4110976" y="1941637"/>
            <a:ext cx="1270418" cy="23059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034648"/>
      </p:ext>
    </p:extLst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5B8593-27D0-4A2C-81E6-B644AA985928}"/>
              </a:ext>
            </a:extLst>
          </p:cNvPr>
          <p:cNvSpPr/>
          <p:nvPr/>
        </p:nvSpPr>
        <p:spPr>
          <a:xfrm>
            <a:off x="1716739" y="2401731"/>
            <a:ext cx="2602988" cy="24902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CB3F4A7-362E-444F-9540-7EFB5BE21FD1}"/>
              </a:ext>
            </a:extLst>
          </p:cNvPr>
          <p:cNvSpPr/>
          <p:nvPr/>
        </p:nvSpPr>
        <p:spPr>
          <a:xfrm>
            <a:off x="3257802" y="2574868"/>
            <a:ext cx="2402406" cy="19801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84052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B72E164-15ED-4A69-9AE1-4B40EE487CAB}"/>
              </a:ext>
            </a:extLst>
          </p:cNvPr>
          <p:cNvSpPr/>
          <p:nvPr/>
        </p:nvSpPr>
        <p:spPr>
          <a:xfrm>
            <a:off x="1793092" y="1403923"/>
            <a:ext cx="3064800" cy="25871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BE1601C-1C87-4600-82FD-5D1396DB6831}"/>
              </a:ext>
            </a:extLst>
          </p:cNvPr>
          <p:cNvSpPr/>
          <p:nvPr/>
        </p:nvSpPr>
        <p:spPr>
          <a:xfrm>
            <a:off x="3979481" y="2284346"/>
            <a:ext cx="2016333" cy="18877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428CB7-1910-425F-A274-8E8789E476DD}"/>
              </a:ext>
            </a:extLst>
          </p:cNvPr>
          <p:cNvSpPr/>
          <p:nvPr/>
        </p:nvSpPr>
        <p:spPr>
          <a:xfrm>
            <a:off x="7993820" y="933018"/>
            <a:ext cx="1150180" cy="259708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1142021"/>
      </p:ext>
    </p:extLst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0909EB-FBB1-4F3F-8346-B8461BF477DA}"/>
              </a:ext>
            </a:extLst>
          </p:cNvPr>
          <p:cNvSpPr/>
          <p:nvPr/>
        </p:nvSpPr>
        <p:spPr>
          <a:xfrm>
            <a:off x="1733903" y="2474999"/>
            <a:ext cx="1716096" cy="9038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3055665"/>
      </p:ext>
    </p:extLst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B8C48B2-DBBD-47A6-9C8D-F79DF1872EA7}"/>
              </a:ext>
            </a:extLst>
          </p:cNvPr>
          <p:cNvSpPr/>
          <p:nvPr/>
        </p:nvSpPr>
        <p:spPr>
          <a:xfrm>
            <a:off x="1039849" y="1745782"/>
            <a:ext cx="3555672" cy="9971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F06C5E6-3FE2-48B4-B01F-16421532B805}"/>
              </a:ext>
            </a:extLst>
          </p:cNvPr>
          <p:cNvSpPr/>
          <p:nvPr/>
        </p:nvSpPr>
        <p:spPr>
          <a:xfrm>
            <a:off x="3757178" y="2735908"/>
            <a:ext cx="3378397" cy="20083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89DA68C-2015-4C91-B892-D0D160942722}"/>
              </a:ext>
            </a:extLst>
          </p:cNvPr>
          <p:cNvSpPr/>
          <p:nvPr/>
        </p:nvSpPr>
        <p:spPr>
          <a:xfrm>
            <a:off x="7785696" y="2102217"/>
            <a:ext cx="1358304" cy="20437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685306"/>
      </p:ext>
    </p:extLst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0CDE003-52A0-4442-9C7A-00C02B7F49C8}"/>
              </a:ext>
            </a:extLst>
          </p:cNvPr>
          <p:cNvSpPr/>
          <p:nvPr/>
        </p:nvSpPr>
        <p:spPr>
          <a:xfrm>
            <a:off x="1722441" y="1040270"/>
            <a:ext cx="2599603" cy="8405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A3D831-1BCD-4F4E-A628-9F0B24C13B26}"/>
              </a:ext>
            </a:extLst>
          </p:cNvPr>
          <p:cNvSpPr/>
          <p:nvPr/>
        </p:nvSpPr>
        <p:spPr>
          <a:xfrm>
            <a:off x="3518467" y="1056039"/>
            <a:ext cx="2566140" cy="18755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7064C2-0CD5-4BF6-9A85-69E701A89EB8}"/>
              </a:ext>
            </a:extLst>
          </p:cNvPr>
          <p:cNvSpPr/>
          <p:nvPr/>
        </p:nvSpPr>
        <p:spPr>
          <a:xfrm>
            <a:off x="6701441" y="1021747"/>
            <a:ext cx="1608608" cy="27321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0529800"/>
      </p:ext>
    </p:extLst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7DFEC6-2141-425C-B992-D50371D52DE2}"/>
              </a:ext>
            </a:extLst>
          </p:cNvPr>
          <p:cNvSpPr/>
          <p:nvPr/>
        </p:nvSpPr>
        <p:spPr>
          <a:xfrm>
            <a:off x="1218672" y="1854174"/>
            <a:ext cx="2330045" cy="22111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28E139-13C8-4553-B995-FF0515B8729A}"/>
              </a:ext>
            </a:extLst>
          </p:cNvPr>
          <p:cNvSpPr/>
          <p:nvPr/>
        </p:nvSpPr>
        <p:spPr>
          <a:xfrm>
            <a:off x="2928824" y="2486561"/>
            <a:ext cx="2011301" cy="7653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2461151"/>
      </p:ext>
    </p:extLst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4E0F69-3CEC-4195-8692-38522127C358}"/>
              </a:ext>
            </a:extLst>
          </p:cNvPr>
          <p:cNvSpPr/>
          <p:nvPr/>
        </p:nvSpPr>
        <p:spPr>
          <a:xfrm>
            <a:off x="1773667" y="2290504"/>
            <a:ext cx="1787865" cy="22444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1B9CA6A-A2BB-4186-98AE-5B99A599D027}"/>
              </a:ext>
            </a:extLst>
          </p:cNvPr>
          <p:cNvSpPr/>
          <p:nvPr/>
        </p:nvSpPr>
        <p:spPr>
          <a:xfrm>
            <a:off x="4122979" y="1493023"/>
            <a:ext cx="3017088" cy="26179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D396BE-E5D4-460B-86E0-DB90EE3223D9}"/>
              </a:ext>
            </a:extLst>
          </p:cNvPr>
          <p:cNvSpPr/>
          <p:nvPr/>
        </p:nvSpPr>
        <p:spPr>
          <a:xfrm>
            <a:off x="6520727" y="2183333"/>
            <a:ext cx="1432780" cy="16990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699617"/>
      </p:ext>
    </p:extLst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CAAB792-6DC9-4E7E-A05F-4336F51B5E4D}"/>
              </a:ext>
            </a:extLst>
          </p:cNvPr>
          <p:cNvSpPr/>
          <p:nvPr/>
        </p:nvSpPr>
        <p:spPr>
          <a:xfrm>
            <a:off x="1678037" y="1699955"/>
            <a:ext cx="2491620" cy="179643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350810-C6B7-4911-902E-EC788EF62465}"/>
              </a:ext>
            </a:extLst>
          </p:cNvPr>
          <p:cNvSpPr/>
          <p:nvPr/>
        </p:nvSpPr>
        <p:spPr>
          <a:xfrm>
            <a:off x="4314472" y="1259407"/>
            <a:ext cx="3024962" cy="79209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8183345"/>
      </p:ext>
    </p:extLst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4E266B-C3E3-4CD1-8A60-75E785A62BB8}"/>
              </a:ext>
            </a:extLst>
          </p:cNvPr>
          <p:cNvSpPr/>
          <p:nvPr/>
        </p:nvSpPr>
        <p:spPr>
          <a:xfrm>
            <a:off x="1634866" y="2078884"/>
            <a:ext cx="2778797" cy="12243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799292"/>
      </p:ext>
    </p:extLst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E506AD3-0FED-4FE8-893B-9E5A52FB1BC0}"/>
              </a:ext>
            </a:extLst>
          </p:cNvPr>
          <p:cNvSpPr/>
          <p:nvPr/>
        </p:nvSpPr>
        <p:spPr>
          <a:xfrm>
            <a:off x="1731635" y="985083"/>
            <a:ext cx="1261084" cy="23290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22623F2-87EE-4E1F-8E32-C46DB54570DD}"/>
              </a:ext>
            </a:extLst>
          </p:cNvPr>
          <p:cNvSpPr/>
          <p:nvPr/>
        </p:nvSpPr>
        <p:spPr>
          <a:xfrm>
            <a:off x="4322314" y="758159"/>
            <a:ext cx="1778301" cy="22511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6EF22FE-F313-439A-A7CC-3C85ABEB34A2}"/>
              </a:ext>
            </a:extLst>
          </p:cNvPr>
          <p:cNvSpPr/>
          <p:nvPr/>
        </p:nvSpPr>
        <p:spPr>
          <a:xfrm>
            <a:off x="7063322" y="1780423"/>
            <a:ext cx="2080678" cy="24075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153202"/>
      </p:ext>
    </p:extLst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CDACAFF-C1F0-4698-833B-8A7A56D85EC2}"/>
              </a:ext>
            </a:extLst>
          </p:cNvPr>
          <p:cNvSpPr/>
          <p:nvPr/>
        </p:nvSpPr>
        <p:spPr>
          <a:xfrm>
            <a:off x="1451860" y="1974474"/>
            <a:ext cx="2694266" cy="24077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885679"/>
      </p:ext>
    </p:extLst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9FA2DF-255C-4AA9-81F1-280C14547398}"/>
              </a:ext>
            </a:extLst>
          </p:cNvPr>
          <p:cNvSpPr/>
          <p:nvPr/>
        </p:nvSpPr>
        <p:spPr>
          <a:xfrm>
            <a:off x="1814267" y="2058299"/>
            <a:ext cx="2708976" cy="18563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96D2C6A-6D2A-41B7-B382-7D61C05F04A8}"/>
              </a:ext>
            </a:extLst>
          </p:cNvPr>
          <p:cNvSpPr/>
          <p:nvPr/>
        </p:nvSpPr>
        <p:spPr>
          <a:xfrm>
            <a:off x="3963082" y="1627064"/>
            <a:ext cx="1549364" cy="25056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955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FB16B1-F258-4B04-8C9C-20767C0DB538}"/>
              </a:ext>
            </a:extLst>
          </p:cNvPr>
          <p:cNvSpPr/>
          <p:nvPr/>
        </p:nvSpPr>
        <p:spPr>
          <a:xfrm>
            <a:off x="963587" y="955128"/>
            <a:ext cx="1310661" cy="977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20C1E1-EDF6-47C9-954A-45E7C31C7008}"/>
              </a:ext>
            </a:extLst>
          </p:cNvPr>
          <p:cNvSpPr/>
          <p:nvPr/>
        </p:nvSpPr>
        <p:spPr>
          <a:xfrm>
            <a:off x="4533733" y="1651010"/>
            <a:ext cx="2787925" cy="186132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653CBD-F862-4707-A444-55A4017B2D75}"/>
              </a:ext>
            </a:extLst>
          </p:cNvPr>
          <p:cNvSpPr/>
          <p:nvPr/>
        </p:nvSpPr>
        <p:spPr>
          <a:xfrm>
            <a:off x="7960733" y="687894"/>
            <a:ext cx="1183267" cy="17912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787664"/>
      </p:ext>
    </p:extLst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E82CC9-DC80-4EC0-A542-93DF8AA226D1}"/>
              </a:ext>
            </a:extLst>
          </p:cNvPr>
          <p:cNvSpPr/>
          <p:nvPr/>
        </p:nvSpPr>
        <p:spPr>
          <a:xfrm>
            <a:off x="1583798" y="2635301"/>
            <a:ext cx="2838623" cy="19063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8723215"/>
      </p:ext>
    </p:extLst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5C5225-FB73-42B7-8AF5-2DC43BC8B06D}"/>
              </a:ext>
            </a:extLst>
          </p:cNvPr>
          <p:cNvSpPr/>
          <p:nvPr/>
        </p:nvSpPr>
        <p:spPr>
          <a:xfrm>
            <a:off x="1080096" y="2703337"/>
            <a:ext cx="2005678" cy="81059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6A2C017-13EC-4F99-93A1-DCAAB9E77AA2}"/>
              </a:ext>
            </a:extLst>
          </p:cNvPr>
          <p:cNvSpPr/>
          <p:nvPr/>
        </p:nvSpPr>
        <p:spPr>
          <a:xfrm>
            <a:off x="3646511" y="1641865"/>
            <a:ext cx="1136272" cy="23519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264554"/>
      </p:ext>
    </p:extLst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B9AC93-D888-4BF9-AEC9-BBBA1B1767ED}"/>
              </a:ext>
            </a:extLst>
          </p:cNvPr>
          <p:cNvSpPr/>
          <p:nvPr/>
        </p:nvSpPr>
        <p:spPr>
          <a:xfrm>
            <a:off x="1487697" y="2214473"/>
            <a:ext cx="1052894" cy="110548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DD47253-79DA-4285-B233-B76091F3BD44}"/>
              </a:ext>
            </a:extLst>
          </p:cNvPr>
          <p:cNvSpPr/>
          <p:nvPr/>
        </p:nvSpPr>
        <p:spPr>
          <a:xfrm>
            <a:off x="3185761" y="1032115"/>
            <a:ext cx="949807" cy="8782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5193640"/>
      </p:ext>
    </p:extLst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4A6F6F-DA3B-48C0-8456-3D5E061CB40C}"/>
              </a:ext>
            </a:extLst>
          </p:cNvPr>
          <p:cNvSpPr/>
          <p:nvPr/>
        </p:nvSpPr>
        <p:spPr>
          <a:xfrm>
            <a:off x="1370581" y="1012661"/>
            <a:ext cx="2663893" cy="15449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9A10BE-6D2B-4A18-BBE7-4CDF6694E73B}"/>
              </a:ext>
            </a:extLst>
          </p:cNvPr>
          <p:cNvSpPr/>
          <p:nvPr/>
        </p:nvSpPr>
        <p:spPr>
          <a:xfrm>
            <a:off x="3403996" y="1412440"/>
            <a:ext cx="3364389" cy="25418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305084"/>
      </p:ext>
    </p:extLst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E85B13-E7D2-4460-ACB1-1AC680DE4093}"/>
              </a:ext>
            </a:extLst>
          </p:cNvPr>
          <p:cNvSpPr/>
          <p:nvPr/>
        </p:nvSpPr>
        <p:spPr>
          <a:xfrm>
            <a:off x="1748196" y="2701349"/>
            <a:ext cx="2224147" cy="23265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871557"/>
      </p:ext>
    </p:extLst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C58C0EB-ED54-4D3F-8743-B41CC02623CD}"/>
              </a:ext>
            </a:extLst>
          </p:cNvPr>
          <p:cNvSpPr/>
          <p:nvPr/>
        </p:nvSpPr>
        <p:spPr>
          <a:xfrm>
            <a:off x="1525063" y="2572458"/>
            <a:ext cx="2146514" cy="17091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7918021"/>
      </p:ext>
    </p:extLst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7D743F-CFF5-4EA8-90D4-9D0BA8F8C646}"/>
              </a:ext>
            </a:extLst>
          </p:cNvPr>
          <p:cNvSpPr/>
          <p:nvPr/>
        </p:nvSpPr>
        <p:spPr>
          <a:xfrm>
            <a:off x="1624603" y="791082"/>
            <a:ext cx="1824921" cy="15553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F066CD-500E-4BFD-B90C-7A7395FF6503}"/>
              </a:ext>
            </a:extLst>
          </p:cNvPr>
          <p:cNvSpPr/>
          <p:nvPr/>
        </p:nvSpPr>
        <p:spPr>
          <a:xfrm>
            <a:off x="4296163" y="1194920"/>
            <a:ext cx="2291506" cy="17263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8075216"/>
      </p:ext>
    </p:extLst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3D4546-31CC-41B7-9FC7-35D61F02FB7F}"/>
              </a:ext>
            </a:extLst>
          </p:cNvPr>
          <p:cNvSpPr/>
          <p:nvPr/>
        </p:nvSpPr>
        <p:spPr>
          <a:xfrm>
            <a:off x="1576628" y="2628053"/>
            <a:ext cx="3477046" cy="9326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4115811"/>
      </p:ext>
    </p:extLst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085157-C33E-4871-9978-B600DE7B7892}"/>
              </a:ext>
            </a:extLst>
          </p:cNvPr>
          <p:cNvSpPr/>
          <p:nvPr/>
        </p:nvSpPr>
        <p:spPr>
          <a:xfrm>
            <a:off x="1673055" y="1219905"/>
            <a:ext cx="2764825" cy="167046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D24627-CE4C-4A85-B90E-35D97F250BAE}"/>
              </a:ext>
            </a:extLst>
          </p:cNvPr>
          <p:cNvSpPr/>
          <p:nvPr/>
        </p:nvSpPr>
        <p:spPr>
          <a:xfrm>
            <a:off x="4425984" y="973991"/>
            <a:ext cx="2465954" cy="13694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267241"/>
      </p:ext>
    </p:extLst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8EF6C3-FD87-4AD9-AA04-8DE103A072C1}"/>
              </a:ext>
            </a:extLst>
          </p:cNvPr>
          <p:cNvSpPr/>
          <p:nvPr/>
        </p:nvSpPr>
        <p:spPr>
          <a:xfrm>
            <a:off x="1727048" y="1948463"/>
            <a:ext cx="1595157" cy="1053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D0EA25-E655-48C8-8F0D-68E2BFAE4116}"/>
              </a:ext>
            </a:extLst>
          </p:cNvPr>
          <p:cNvSpPr/>
          <p:nvPr/>
        </p:nvSpPr>
        <p:spPr>
          <a:xfrm>
            <a:off x="2791434" y="1445598"/>
            <a:ext cx="2550787" cy="192046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42189B-3BE4-4D0D-88D6-72643F96D3DC}"/>
              </a:ext>
            </a:extLst>
          </p:cNvPr>
          <p:cNvSpPr/>
          <p:nvPr/>
        </p:nvSpPr>
        <p:spPr>
          <a:xfrm>
            <a:off x="6756371" y="1470679"/>
            <a:ext cx="1654313" cy="263393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80132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CA3A74-B7C3-4E04-8525-76866E0ADDB4}"/>
              </a:ext>
            </a:extLst>
          </p:cNvPr>
          <p:cNvSpPr/>
          <p:nvPr/>
        </p:nvSpPr>
        <p:spPr>
          <a:xfrm>
            <a:off x="1609600" y="2002202"/>
            <a:ext cx="2293411" cy="9929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8390547"/>
      </p:ext>
    </p:extLst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F93444-9E1D-47C2-A4BC-F0E568DC04F8}"/>
              </a:ext>
            </a:extLst>
          </p:cNvPr>
          <p:cNvSpPr/>
          <p:nvPr/>
        </p:nvSpPr>
        <p:spPr>
          <a:xfrm>
            <a:off x="1195232" y="2476416"/>
            <a:ext cx="3105762" cy="12390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9044459"/>
      </p:ext>
    </p:extLst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6550AF4-51B7-41FB-A5BE-10D6138A5897}"/>
              </a:ext>
            </a:extLst>
          </p:cNvPr>
          <p:cNvSpPr/>
          <p:nvPr/>
        </p:nvSpPr>
        <p:spPr>
          <a:xfrm>
            <a:off x="1198669" y="866245"/>
            <a:ext cx="2566823" cy="21727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8682046"/>
      </p:ext>
    </p:extLst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61D235-5D0B-4FED-9B39-0293E8049315}"/>
              </a:ext>
            </a:extLst>
          </p:cNvPr>
          <p:cNvSpPr/>
          <p:nvPr/>
        </p:nvSpPr>
        <p:spPr>
          <a:xfrm>
            <a:off x="1685690" y="735389"/>
            <a:ext cx="3206821" cy="24189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F60FB1-BDA4-4E2A-817D-2DF8BBE6540F}"/>
              </a:ext>
            </a:extLst>
          </p:cNvPr>
          <p:cNvSpPr/>
          <p:nvPr/>
        </p:nvSpPr>
        <p:spPr>
          <a:xfrm>
            <a:off x="4158140" y="1236136"/>
            <a:ext cx="1304035" cy="20249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E26897-DB28-466C-B9E6-02D28DCE05FC}"/>
              </a:ext>
            </a:extLst>
          </p:cNvPr>
          <p:cNvSpPr/>
          <p:nvPr/>
        </p:nvSpPr>
        <p:spPr>
          <a:xfrm>
            <a:off x="6798221" y="2184528"/>
            <a:ext cx="2276233" cy="166081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1888393"/>
      </p:ext>
    </p:extLst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A222CC1-A98E-4CD2-B9A4-BC0679C8CD75}"/>
              </a:ext>
            </a:extLst>
          </p:cNvPr>
          <p:cNvSpPr/>
          <p:nvPr/>
        </p:nvSpPr>
        <p:spPr>
          <a:xfrm>
            <a:off x="961968" y="1050520"/>
            <a:ext cx="1044856" cy="137002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E96484-1B3F-4DD1-9E06-3083376C18F6}"/>
              </a:ext>
            </a:extLst>
          </p:cNvPr>
          <p:cNvSpPr/>
          <p:nvPr/>
        </p:nvSpPr>
        <p:spPr>
          <a:xfrm>
            <a:off x="3720369" y="860794"/>
            <a:ext cx="2183482" cy="119073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5388036"/>
      </p:ext>
    </p:extLst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7D174C-F3B5-48A4-816D-85093A451D92}"/>
              </a:ext>
            </a:extLst>
          </p:cNvPr>
          <p:cNvSpPr/>
          <p:nvPr/>
        </p:nvSpPr>
        <p:spPr>
          <a:xfrm>
            <a:off x="1788683" y="2602246"/>
            <a:ext cx="1739072" cy="86968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355D80-2B7A-410B-8B5C-101D2BCD6AC8}"/>
              </a:ext>
            </a:extLst>
          </p:cNvPr>
          <p:cNvSpPr/>
          <p:nvPr/>
        </p:nvSpPr>
        <p:spPr>
          <a:xfrm>
            <a:off x="3046843" y="1503185"/>
            <a:ext cx="3059590" cy="88732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F6F89D-1F8E-4C7A-85EE-1215D27562C2}"/>
              </a:ext>
            </a:extLst>
          </p:cNvPr>
          <p:cNvSpPr/>
          <p:nvPr/>
        </p:nvSpPr>
        <p:spPr>
          <a:xfrm>
            <a:off x="7805755" y="2390548"/>
            <a:ext cx="1338245" cy="23541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788960"/>
      </p:ext>
    </p:extLst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ADBCF1-CC01-471A-B32A-FED9EBDBE15D}"/>
              </a:ext>
            </a:extLst>
          </p:cNvPr>
          <p:cNvSpPr/>
          <p:nvPr/>
        </p:nvSpPr>
        <p:spPr>
          <a:xfrm>
            <a:off x="1073908" y="1092811"/>
            <a:ext cx="2241232" cy="23548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1D81FC-F03C-4FC5-A062-01E4B84F5106}"/>
              </a:ext>
            </a:extLst>
          </p:cNvPr>
          <p:cNvSpPr/>
          <p:nvPr/>
        </p:nvSpPr>
        <p:spPr>
          <a:xfrm>
            <a:off x="3733621" y="2111364"/>
            <a:ext cx="934665" cy="25205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34295"/>
      </p:ext>
    </p:extLst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3D18174-64DF-4E34-BCFA-E206637723A5}"/>
              </a:ext>
            </a:extLst>
          </p:cNvPr>
          <p:cNvSpPr/>
          <p:nvPr/>
        </p:nvSpPr>
        <p:spPr>
          <a:xfrm>
            <a:off x="1328826" y="1727673"/>
            <a:ext cx="1833654" cy="14403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613076F-4FD8-4429-A33D-85E4A3637887}"/>
              </a:ext>
            </a:extLst>
          </p:cNvPr>
          <p:cNvSpPr/>
          <p:nvPr/>
        </p:nvSpPr>
        <p:spPr>
          <a:xfrm>
            <a:off x="2867266" y="2119876"/>
            <a:ext cx="3387953" cy="13958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059885"/>
      </p:ext>
    </p:extLst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DFB652-D476-4EE3-8691-2F5F403A679E}"/>
              </a:ext>
            </a:extLst>
          </p:cNvPr>
          <p:cNvSpPr/>
          <p:nvPr/>
        </p:nvSpPr>
        <p:spPr>
          <a:xfrm>
            <a:off x="1121859" y="1789708"/>
            <a:ext cx="1586488" cy="10887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95B1B0-DF30-4D10-B8B0-82B60324F970}"/>
              </a:ext>
            </a:extLst>
          </p:cNvPr>
          <p:cNvSpPr/>
          <p:nvPr/>
        </p:nvSpPr>
        <p:spPr>
          <a:xfrm>
            <a:off x="4511995" y="2623731"/>
            <a:ext cx="3288075" cy="197617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6621213"/>
      </p:ext>
    </p:extLst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6D4C49-103A-4374-ACFD-B410ABF4998D}"/>
              </a:ext>
            </a:extLst>
          </p:cNvPr>
          <p:cNvSpPr/>
          <p:nvPr/>
        </p:nvSpPr>
        <p:spPr>
          <a:xfrm>
            <a:off x="1073961" y="944078"/>
            <a:ext cx="2868037" cy="138759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4ACC8B-B37D-4876-98BE-14DABD45A7CE}"/>
              </a:ext>
            </a:extLst>
          </p:cNvPr>
          <p:cNvSpPr/>
          <p:nvPr/>
        </p:nvSpPr>
        <p:spPr>
          <a:xfrm>
            <a:off x="3089971" y="2639944"/>
            <a:ext cx="1827334" cy="76646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12722"/>
      </p:ext>
    </p:extLst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D2FA6F-B38F-4FA9-AA74-B741B6D51619}"/>
              </a:ext>
            </a:extLst>
          </p:cNvPr>
          <p:cNvSpPr/>
          <p:nvPr/>
        </p:nvSpPr>
        <p:spPr>
          <a:xfrm>
            <a:off x="1126251" y="2318738"/>
            <a:ext cx="3649700" cy="16529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3C63399-8AAC-4ED1-8244-19F9D2CAC7F5}"/>
              </a:ext>
            </a:extLst>
          </p:cNvPr>
          <p:cNvSpPr/>
          <p:nvPr/>
        </p:nvSpPr>
        <p:spPr>
          <a:xfrm>
            <a:off x="4380055" y="2081966"/>
            <a:ext cx="2911572" cy="147376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343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25FFF9-1127-41D7-81DF-29C7DC3EF3C8}"/>
              </a:ext>
            </a:extLst>
          </p:cNvPr>
          <p:cNvSpPr/>
          <p:nvPr/>
        </p:nvSpPr>
        <p:spPr>
          <a:xfrm>
            <a:off x="1577588" y="2642017"/>
            <a:ext cx="1048100" cy="75233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993D565-24E4-4B87-9358-A67D7F82D1C9}"/>
              </a:ext>
            </a:extLst>
          </p:cNvPr>
          <p:cNvSpPr/>
          <p:nvPr/>
        </p:nvSpPr>
        <p:spPr>
          <a:xfrm>
            <a:off x="3393571" y="1614237"/>
            <a:ext cx="1232348" cy="12137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43DB6C-E9CC-4120-9B8B-9E49A143C6C3}"/>
              </a:ext>
            </a:extLst>
          </p:cNvPr>
          <p:cNvSpPr/>
          <p:nvPr/>
        </p:nvSpPr>
        <p:spPr>
          <a:xfrm>
            <a:off x="7273349" y="2614287"/>
            <a:ext cx="944807" cy="156121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28193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BDDA9B-8E66-402F-865E-6BA64DE83694}"/>
              </a:ext>
            </a:extLst>
          </p:cNvPr>
          <p:cNvSpPr/>
          <p:nvPr/>
        </p:nvSpPr>
        <p:spPr>
          <a:xfrm>
            <a:off x="1804229" y="1523558"/>
            <a:ext cx="1740549" cy="14342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25B943-BF0B-41E0-9515-DEE69AD96DFB}"/>
              </a:ext>
            </a:extLst>
          </p:cNvPr>
          <p:cNvSpPr/>
          <p:nvPr/>
        </p:nvSpPr>
        <p:spPr>
          <a:xfrm>
            <a:off x="2811258" y="967819"/>
            <a:ext cx="1780965" cy="181552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724EAF2-798D-41CF-A2FF-7E2E77CA6ADE}"/>
              </a:ext>
            </a:extLst>
          </p:cNvPr>
          <p:cNvSpPr/>
          <p:nvPr/>
        </p:nvSpPr>
        <p:spPr>
          <a:xfrm>
            <a:off x="7748153" y="2209141"/>
            <a:ext cx="1395847" cy="21543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889210"/>
      </p:ext>
    </p:extLst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5D3CB-EC79-498F-85D9-7CD6AEB00F4D}"/>
              </a:ext>
            </a:extLst>
          </p:cNvPr>
          <p:cNvSpPr/>
          <p:nvPr/>
        </p:nvSpPr>
        <p:spPr>
          <a:xfrm>
            <a:off x="1075722" y="2229040"/>
            <a:ext cx="1155742" cy="19888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5DB8A0A-5C23-4CB7-932D-EFD71662FF0F}"/>
              </a:ext>
            </a:extLst>
          </p:cNvPr>
          <p:cNvSpPr/>
          <p:nvPr/>
        </p:nvSpPr>
        <p:spPr>
          <a:xfrm>
            <a:off x="4346567" y="816272"/>
            <a:ext cx="3037713" cy="146954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397CBD-DD38-44BB-A615-58826F10611A}"/>
              </a:ext>
            </a:extLst>
          </p:cNvPr>
          <p:cNvSpPr/>
          <p:nvPr/>
        </p:nvSpPr>
        <p:spPr>
          <a:xfrm>
            <a:off x="7320327" y="1481929"/>
            <a:ext cx="1823673" cy="251447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4776964"/>
      </p:ext>
    </p:extLst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2F393A-6621-4287-A4D6-8DAB660ABF38}"/>
              </a:ext>
            </a:extLst>
          </p:cNvPr>
          <p:cNvSpPr/>
          <p:nvPr/>
        </p:nvSpPr>
        <p:spPr>
          <a:xfrm>
            <a:off x="1016041" y="2328539"/>
            <a:ext cx="3019497" cy="8649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146520"/>
      </p:ext>
    </p:extLst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5FF8A4-19F9-420C-B655-AD00CEDA0230}"/>
              </a:ext>
            </a:extLst>
          </p:cNvPr>
          <p:cNvSpPr/>
          <p:nvPr/>
        </p:nvSpPr>
        <p:spPr>
          <a:xfrm>
            <a:off x="1067143" y="1205945"/>
            <a:ext cx="1314874" cy="25503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C320757-8AE1-4421-9DC5-B54B5710613C}"/>
              </a:ext>
            </a:extLst>
          </p:cNvPr>
          <p:cNvSpPr/>
          <p:nvPr/>
        </p:nvSpPr>
        <p:spPr>
          <a:xfrm>
            <a:off x="3886481" y="1288251"/>
            <a:ext cx="1442121" cy="6976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207147"/>
      </p:ext>
    </p:extLst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13886D1-69B0-4500-B803-F6C1777FB339}"/>
              </a:ext>
            </a:extLst>
          </p:cNvPr>
          <p:cNvSpPr/>
          <p:nvPr/>
        </p:nvSpPr>
        <p:spPr>
          <a:xfrm>
            <a:off x="1007404" y="2337820"/>
            <a:ext cx="3538594" cy="149247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2EB6D75-3844-4450-9134-08A890949F7F}"/>
              </a:ext>
            </a:extLst>
          </p:cNvPr>
          <p:cNvSpPr/>
          <p:nvPr/>
        </p:nvSpPr>
        <p:spPr>
          <a:xfrm>
            <a:off x="3692765" y="1096306"/>
            <a:ext cx="1653263" cy="10720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72515C8-04C2-4294-B74A-AA791FBF0443}"/>
              </a:ext>
            </a:extLst>
          </p:cNvPr>
          <p:cNvSpPr/>
          <p:nvPr/>
        </p:nvSpPr>
        <p:spPr>
          <a:xfrm>
            <a:off x="7883726" y="926766"/>
            <a:ext cx="1260274" cy="98085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8898368"/>
      </p:ext>
    </p:extLst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E5B1C-0959-465C-956A-5DE1C857C93D}"/>
              </a:ext>
            </a:extLst>
          </p:cNvPr>
          <p:cNvSpPr/>
          <p:nvPr/>
        </p:nvSpPr>
        <p:spPr>
          <a:xfrm>
            <a:off x="1303846" y="2473652"/>
            <a:ext cx="1032391" cy="181653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775215"/>
      </p:ext>
    </p:extLst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5116D0-6132-4261-9C83-FEAB527C753D}"/>
              </a:ext>
            </a:extLst>
          </p:cNvPr>
          <p:cNvSpPr/>
          <p:nvPr/>
        </p:nvSpPr>
        <p:spPr>
          <a:xfrm>
            <a:off x="999673" y="693417"/>
            <a:ext cx="2500647" cy="180738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5353E7A-07E6-43B8-9895-B393D8BE5D59}"/>
              </a:ext>
            </a:extLst>
          </p:cNvPr>
          <p:cNvSpPr/>
          <p:nvPr/>
        </p:nvSpPr>
        <p:spPr>
          <a:xfrm>
            <a:off x="3964045" y="1227030"/>
            <a:ext cx="3356564" cy="9983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AE5F0EC-6998-4887-B9D8-92CA86FCEAD6}"/>
              </a:ext>
            </a:extLst>
          </p:cNvPr>
          <p:cNvSpPr/>
          <p:nvPr/>
        </p:nvSpPr>
        <p:spPr>
          <a:xfrm>
            <a:off x="7493619" y="2091050"/>
            <a:ext cx="1633653" cy="167255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511233"/>
      </p:ext>
    </p:extLst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0B48AD-3BAB-465E-B10B-C7C29B818D83}"/>
              </a:ext>
            </a:extLst>
          </p:cNvPr>
          <p:cNvSpPr/>
          <p:nvPr/>
        </p:nvSpPr>
        <p:spPr>
          <a:xfrm>
            <a:off x="1468704" y="2642542"/>
            <a:ext cx="2690820" cy="183448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8A3928-8A67-43A5-AC06-A2F442E5AA59}"/>
              </a:ext>
            </a:extLst>
          </p:cNvPr>
          <p:cNvSpPr/>
          <p:nvPr/>
        </p:nvSpPr>
        <p:spPr>
          <a:xfrm>
            <a:off x="3330411" y="1955361"/>
            <a:ext cx="3065160" cy="166059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6E5B79-F58D-4750-B7E0-F0A2285DFB51}"/>
              </a:ext>
            </a:extLst>
          </p:cNvPr>
          <p:cNvSpPr/>
          <p:nvPr/>
        </p:nvSpPr>
        <p:spPr>
          <a:xfrm>
            <a:off x="7982404" y="1389557"/>
            <a:ext cx="1161596" cy="188467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560772"/>
      </p:ext>
    </p:extLst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DBBE7D4-69EA-43BD-9683-049AC1839CD6}"/>
              </a:ext>
            </a:extLst>
          </p:cNvPr>
          <p:cNvSpPr/>
          <p:nvPr/>
        </p:nvSpPr>
        <p:spPr>
          <a:xfrm>
            <a:off x="1635598" y="2497681"/>
            <a:ext cx="2980230" cy="8360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2076539"/>
      </p:ext>
    </p:extLst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1E7765-4086-4B45-BA85-95046343BD54}"/>
              </a:ext>
            </a:extLst>
          </p:cNvPr>
          <p:cNvSpPr/>
          <p:nvPr/>
        </p:nvSpPr>
        <p:spPr>
          <a:xfrm>
            <a:off x="920710" y="2375740"/>
            <a:ext cx="1700165" cy="220418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844553"/>
      </p:ext>
    </p:extLst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010AB4-F302-446E-81B1-1394651D23AD}"/>
              </a:ext>
            </a:extLst>
          </p:cNvPr>
          <p:cNvSpPr/>
          <p:nvPr/>
        </p:nvSpPr>
        <p:spPr>
          <a:xfrm>
            <a:off x="935622" y="1090289"/>
            <a:ext cx="3315496" cy="215840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04202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86926F1-CF8E-4E4D-B0C1-4C13E616DE26}"/>
              </a:ext>
            </a:extLst>
          </p:cNvPr>
          <p:cNvSpPr/>
          <p:nvPr/>
        </p:nvSpPr>
        <p:spPr>
          <a:xfrm>
            <a:off x="1244932" y="699654"/>
            <a:ext cx="1773889" cy="25984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4234448"/>
      </p:ext>
    </p:extLst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C6C793A-4207-4BB0-A4FA-18E4CDAF35DA}"/>
              </a:ext>
            </a:extLst>
          </p:cNvPr>
          <p:cNvSpPr/>
          <p:nvPr/>
        </p:nvSpPr>
        <p:spPr>
          <a:xfrm>
            <a:off x="1622459" y="2509331"/>
            <a:ext cx="1203927" cy="216425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D72300C-8305-4E92-8C2F-02C46DAA048B}"/>
              </a:ext>
            </a:extLst>
          </p:cNvPr>
          <p:cNvSpPr/>
          <p:nvPr/>
        </p:nvSpPr>
        <p:spPr>
          <a:xfrm>
            <a:off x="3974876" y="1057264"/>
            <a:ext cx="3393049" cy="190896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37F4936-5E66-4E99-BE79-AE1AF96BCCFF}"/>
              </a:ext>
            </a:extLst>
          </p:cNvPr>
          <p:cNvSpPr/>
          <p:nvPr/>
        </p:nvSpPr>
        <p:spPr>
          <a:xfrm>
            <a:off x="8186225" y="1007925"/>
            <a:ext cx="957775" cy="196606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20621"/>
      </p:ext>
    </p:extLst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318F2F-54F3-4B24-9B29-4C7FA48B66F2}"/>
              </a:ext>
            </a:extLst>
          </p:cNvPr>
          <p:cNvSpPr/>
          <p:nvPr/>
        </p:nvSpPr>
        <p:spPr>
          <a:xfrm>
            <a:off x="1087284" y="1477482"/>
            <a:ext cx="2748853" cy="18729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1CF3AF7-0290-486C-B861-913D5EFED5C2}"/>
              </a:ext>
            </a:extLst>
          </p:cNvPr>
          <p:cNvSpPr/>
          <p:nvPr/>
        </p:nvSpPr>
        <p:spPr>
          <a:xfrm>
            <a:off x="3976512" y="1001810"/>
            <a:ext cx="2779803" cy="25065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466772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77CF53B-3E99-4FED-84E5-0335786CC50C}"/>
              </a:ext>
            </a:extLst>
          </p:cNvPr>
          <p:cNvSpPr/>
          <p:nvPr/>
        </p:nvSpPr>
        <p:spPr>
          <a:xfrm>
            <a:off x="1552433" y="716676"/>
            <a:ext cx="1054430" cy="19561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5136DF-BA4F-47F6-AC11-09772ACF0E43}"/>
              </a:ext>
            </a:extLst>
          </p:cNvPr>
          <p:cNvSpPr/>
          <p:nvPr/>
        </p:nvSpPr>
        <p:spPr>
          <a:xfrm>
            <a:off x="3478573" y="2136708"/>
            <a:ext cx="3138409" cy="21991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02F9D2-E822-4C65-B075-44CD5EC087E5}"/>
              </a:ext>
            </a:extLst>
          </p:cNvPr>
          <p:cNvSpPr/>
          <p:nvPr/>
        </p:nvSpPr>
        <p:spPr>
          <a:xfrm>
            <a:off x="6419263" y="1565554"/>
            <a:ext cx="2140174" cy="146635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5983470"/>
      </p:ext>
    </p:extLst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037BD08-7012-49CD-AA63-FD39BF13BF1F}"/>
              </a:ext>
            </a:extLst>
          </p:cNvPr>
          <p:cNvSpPr/>
          <p:nvPr/>
        </p:nvSpPr>
        <p:spPr>
          <a:xfrm>
            <a:off x="1152194" y="2729553"/>
            <a:ext cx="1686789" cy="14241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994213"/>
      </p:ext>
    </p:extLst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DD1515F-CDA6-41D0-99B6-A8D8675B80D5}"/>
              </a:ext>
            </a:extLst>
          </p:cNvPr>
          <p:cNvSpPr/>
          <p:nvPr/>
        </p:nvSpPr>
        <p:spPr>
          <a:xfrm>
            <a:off x="1613494" y="1922950"/>
            <a:ext cx="1305513" cy="24293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B689B9-20D2-4454-A42B-59FB0C416A7F}"/>
              </a:ext>
            </a:extLst>
          </p:cNvPr>
          <p:cNvSpPr/>
          <p:nvPr/>
        </p:nvSpPr>
        <p:spPr>
          <a:xfrm>
            <a:off x="3105171" y="809590"/>
            <a:ext cx="2181966" cy="96805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A5C05E5-C732-42DA-AD30-A27261F483EF}"/>
              </a:ext>
            </a:extLst>
          </p:cNvPr>
          <p:cNvSpPr/>
          <p:nvPr/>
        </p:nvSpPr>
        <p:spPr>
          <a:xfrm>
            <a:off x="6935777" y="1608176"/>
            <a:ext cx="2208223" cy="104645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440324"/>
      </p:ext>
    </p:extLst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7CA681D-28BB-4C74-B79E-900DB2DF86B3}"/>
              </a:ext>
            </a:extLst>
          </p:cNvPr>
          <p:cNvSpPr/>
          <p:nvPr/>
        </p:nvSpPr>
        <p:spPr>
          <a:xfrm>
            <a:off x="969983" y="2029495"/>
            <a:ext cx="2594397" cy="173352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0AB20B4-B428-4AA9-B8D8-1860F5AA6367}"/>
              </a:ext>
            </a:extLst>
          </p:cNvPr>
          <p:cNvSpPr/>
          <p:nvPr/>
        </p:nvSpPr>
        <p:spPr>
          <a:xfrm>
            <a:off x="3347110" y="1881023"/>
            <a:ext cx="2120798" cy="152497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18158"/>
      </p:ext>
    </p:extLst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5549B0-7D83-4AC0-8977-F829B1F88E76}"/>
              </a:ext>
            </a:extLst>
          </p:cNvPr>
          <p:cNvSpPr/>
          <p:nvPr/>
        </p:nvSpPr>
        <p:spPr>
          <a:xfrm>
            <a:off x="1383206" y="2255872"/>
            <a:ext cx="2774326" cy="10157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1852126"/>
      </p:ext>
    </p:extLst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77E323-C1BD-45D5-ADEF-2DCCB3AF7FC8}"/>
              </a:ext>
            </a:extLst>
          </p:cNvPr>
          <p:cNvSpPr/>
          <p:nvPr/>
        </p:nvSpPr>
        <p:spPr>
          <a:xfrm>
            <a:off x="1773327" y="2636230"/>
            <a:ext cx="2469433" cy="165661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67A6F1-745A-4112-91DE-7B8F7443B542}"/>
              </a:ext>
            </a:extLst>
          </p:cNvPr>
          <p:cNvSpPr/>
          <p:nvPr/>
        </p:nvSpPr>
        <p:spPr>
          <a:xfrm>
            <a:off x="4307846" y="1952921"/>
            <a:ext cx="3126615" cy="178806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367169"/>
      </p:ext>
    </p:extLst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5D2A65F-15D8-463C-A301-4F53447813F9}"/>
              </a:ext>
            </a:extLst>
          </p:cNvPr>
          <p:cNvSpPr/>
          <p:nvPr/>
        </p:nvSpPr>
        <p:spPr>
          <a:xfrm>
            <a:off x="1741729" y="2565249"/>
            <a:ext cx="2246156" cy="149533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3FB770-354A-47E5-916A-FDD21D546BB5}"/>
              </a:ext>
            </a:extLst>
          </p:cNvPr>
          <p:cNvSpPr/>
          <p:nvPr/>
        </p:nvSpPr>
        <p:spPr>
          <a:xfrm>
            <a:off x="2891774" y="1127079"/>
            <a:ext cx="2317575" cy="18325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C1C97-B54E-418D-B74D-98BF09F042CE}"/>
              </a:ext>
            </a:extLst>
          </p:cNvPr>
          <p:cNvSpPr/>
          <p:nvPr/>
        </p:nvSpPr>
        <p:spPr>
          <a:xfrm>
            <a:off x="6917196" y="1848638"/>
            <a:ext cx="1280997" cy="2586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4208250"/>
      </p:ext>
    </p:extLst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AB1CB1-4650-402A-B1A4-41F383F3DF75}"/>
              </a:ext>
            </a:extLst>
          </p:cNvPr>
          <p:cNvSpPr/>
          <p:nvPr/>
        </p:nvSpPr>
        <p:spPr>
          <a:xfrm>
            <a:off x="1038507" y="1683961"/>
            <a:ext cx="1695195" cy="9529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8511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20F26F6-03E8-4E50-87E0-6A9F4DEC8484}"/>
              </a:ext>
            </a:extLst>
          </p:cNvPr>
          <p:cNvSpPr/>
          <p:nvPr/>
        </p:nvSpPr>
        <p:spPr>
          <a:xfrm>
            <a:off x="1690562" y="696010"/>
            <a:ext cx="3630602" cy="1406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26324"/>
      </p:ext>
    </p:extLst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1E5423F-9475-411A-A720-F3FC847C7305}"/>
              </a:ext>
            </a:extLst>
          </p:cNvPr>
          <p:cNvSpPr/>
          <p:nvPr/>
        </p:nvSpPr>
        <p:spPr>
          <a:xfrm>
            <a:off x="1149354" y="1664358"/>
            <a:ext cx="3289700" cy="1623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D3E6659-E133-4473-B72D-9F3B8E4E575B}"/>
              </a:ext>
            </a:extLst>
          </p:cNvPr>
          <p:cNvSpPr/>
          <p:nvPr/>
        </p:nvSpPr>
        <p:spPr>
          <a:xfrm>
            <a:off x="3496358" y="1620225"/>
            <a:ext cx="1396739" cy="11779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82D1F8B-15A5-4273-8722-97E905E1C066}"/>
              </a:ext>
            </a:extLst>
          </p:cNvPr>
          <p:cNvSpPr/>
          <p:nvPr/>
        </p:nvSpPr>
        <p:spPr>
          <a:xfrm>
            <a:off x="6725700" y="1445569"/>
            <a:ext cx="2418300" cy="23615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6130588"/>
      </p:ext>
    </p:extLst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1AF559E-996F-4FFB-8E93-0263248FA320}"/>
              </a:ext>
            </a:extLst>
          </p:cNvPr>
          <p:cNvSpPr/>
          <p:nvPr/>
        </p:nvSpPr>
        <p:spPr>
          <a:xfrm>
            <a:off x="1757996" y="2636666"/>
            <a:ext cx="2980879" cy="20672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2B04DD-3056-47C0-B7EE-A876A47CE845}"/>
              </a:ext>
            </a:extLst>
          </p:cNvPr>
          <p:cNvSpPr/>
          <p:nvPr/>
        </p:nvSpPr>
        <p:spPr>
          <a:xfrm>
            <a:off x="3613471" y="2220362"/>
            <a:ext cx="2207279" cy="27082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805649"/>
      </p:ext>
    </p:extLst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6DEDCC-9E13-4FCC-8429-C2E8EFCC7586}"/>
              </a:ext>
            </a:extLst>
          </p:cNvPr>
          <p:cNvSpPr/>
          <p:nvPr/>
        </p:nvSpPr>
        <p:spPr>
          <a:xfrm>
            <a:off x="1300900" y="867583"/>
            <a:ext cx="982456" cy="88843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8310DB-B220-402A-A870-EF1DAD49D182}"/>
              </a:ext>
            </a:extLst>
          </p:cNvPr>
          <p:cNvSpPr/>
          <p:nvPr/>
        </p:nvSpPr>
        <p:spPr>
          <a:xfrm>
            <a:off x="3385714" y="1847971"/>
            <a:ext cx="1926090" cy="146906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795F09-D120-4FBA-9893-F1678681B547}"/>
              </a:ext>
            </a:extLst>
          </p:cNvPr>
          <p:cNvSpPr/>
          <p:nvPr/>
        </p:nvSpPr>
        <p:spPr>
          <a:xfrm>
            <a:off x="6669864" y="1138927"/>
            <a:ext cx="1471910" cy="26913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606333"/>
      </p:ext>
    </p:extLst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395676-AFA3-4D38-B3B1-7BCB4CD1C828}"/>
              </a:ext>
            </a:extLst>
          </p:cNvPr>
          <p:cNvSpPr/>
          <p:nvPr/>
        </p:nvSpPr>
        <p:spPr>
          <a:xfrm>
            <a:off x="1238539" y="1269687"/>
            <a:ext cx="2734487" cy="13620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7450098"/>
      </p:ext>
    </p:extLst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DDB4519-5AFE-44FC-BCAD-69683F32AB0A}"/>
              </a:ext>
            </a:extLst>
          </p:cNvPr>
          <p:cNvSpPr/>
          <p:nvPr/>
        </p:nvSpPr>
        <p:spPr>
          <a:xfrm>
            <a:off x="1359193" y="1942360"/>
            <a:ext cx="1389262" cy="9586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801A50-B676-47BA-9B53-FE3174ED5282}"/>
              </a:ext>
            </a:extLst>
          </p:cNvPr>
          <p:cNvSpPr/>
          <p:nvPr/>
        </p:nvSpPr>
        <p:spPr>
          <a:xfrm>
            <a:off x="3486774" y="2456067"/>
            <a:ext cx="3374965" cy="14067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8938775"/>
      </p:ext>
    </p:extLst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A4B7ABB-9CC3-4939-B33E-38BE735CBF4F}"/>
              </a:ext>
            </a:extLst>
          </p:cNvPr>
          <p:cNvSpPr/>
          <p:nvPr/>
        </p:nvSpPr>
        <p:spPr>
          <a:xfrm>
            <a:off x="1360650" y="2581947"/>
            <a:ext cx="1015362" cy="179044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046495"/>
      </p:ext>
    </p:extLst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6E4D56-0C5D-4C0A-AD66-4E9C1C0B58C1}"/>
              </a:ext>
            </a:extLst>
          </p:cNvPr>
          <p:cNvSpPr/>
          <p:nvPr/>
        </p:nvSpPr>
        <p:spPr>
          <a:xfrm>
            <a:off x="1660210" y="2590778"/>
            <a:ext cx="3262021" cy="15577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633480-901C-4F80-92DC-2CE7650AC54B}"/>
              </a:ext>
            </a:extLst>
          </p:cNvPr>
          <p:cNvSpPr/>
          <p:nvPr/>
        </p:nvSpPr>
        <p:spPr>
          <a:xfrm>
            <a:off x="3898221" y="1538675"/>
            <a:ext cx="1878000" cy="153492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BEE0F3-3789-4F69-8182-AA66CE919419}"/>
              </a:ext>
            </a:extLst>
          </p:cNvPr>
          <p:cNvSpPr/>
          <p:nvPr/>
        </p:nvSpPr>
        <p:spPr>
          <a:xfrm>
            <a:off x="6861503" y="2310475"/>
            <a:ext cx="2282497" cy="10943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765850"/>
      </p:ext>
    </p:extLst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DB5420-9E61-45D1-83EB-26053C8278F7}"/>
              </a:ext>
            </a:extLst>
          </p:cNvPr>
          <p:cNvSpPr/>
          <p:nvPr/>
        </p:nvSpPr>
        <p:spPr>
          <a:xfrm>
            <a:off x="1603054" y="2614912"/>
            <a:ext cx="3234783" cy="13954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323A81-C51F-4FAE-BC22-171E9CA38DCD}"/>
              </a:ext>
            </a:extLst>
          </p:cNvPr>
          <p:cNvSpPr/>
          <p:nvPr/>
        </p:nvSpPr>
        <p:spPr>
          <a:xfrm>
            <a:off x="4416024" y="1974021"/>
            <a:ext cx="2442395" cy="12780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11283F-9B41-4AA8-A48B-13D89B65A5EF}"/>
              </a:ext>
            </a:extLst>
          </p:cNvPr>
          <p:cNvSpPr/>
          <p:nvPr/>
        </p:nvSpPr>
        <p:spPr>
          <a:xfrm>
            <a:off x="6470569" y="1189085"/>
            <a:ext cx="2673431" cy="14324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7507068"/>
      </p:ext>
    </p:extLst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45B37F-7F33-4BAA-8101-7818D792A2E1}"/>
              </a:ext>
            </a:extLst>
          </p:cNvPr>
          <p:cNvSpPr/>
          <p:nvPr/>
        </p:nvSpPr>
        <p:spPr>
          <a:xfrm>
            <a:off x="1161009" y="1944653"/>
            <a:ext cx="1075878" cy="2327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375893"/>
      </p:ext>
    </p:extLst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F781FC-6574-42D4-BC0D-3777658ECDB9}"/>
              </a:ext>
            </a:extLst>
          </p:cNvPr>
          <p:cNvSpPr/>
          <p:nvPr/>
        </p:nvSpPr>
        <p:spPr>
          <a:xfrm>
            <a:off x="1498117" y="1905509"/>
            <a:ext cx="1735168" cy="24079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62084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73EC5C3-8CB6-473C-B10E-3EF84DD613BC}"/>
              </a:ext>
            </a:extLst>
          </p:cNvPr>
          <p:cNvSpPr/>
          <p:nvPr/>
        </p:nvSpPr>
        <p:spPr>
          <a:xfrm>
            <a:off x="1242522" y="981146"/>
            <a:ext cx="1208178" cy="16989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29516D-1073-4167-A232-F6ED46B83077}"/>
              </a:ext>
            </a:extLst>
          </p:cNvPr>
          <p:cNvSpPr/>
          <p:nvPr/>
        </p:nvSpPr>
        <p:spPr>
          <a:xfrm>
            <a:off x="4113032" y="1987720"/>
            <a:ext cx="1228720" cy="126938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9778A2E-ECC6-418A-84B0-12C6F351B43A}"/>
              </a:ext>
            </a:extLst>
          </p:cNvPr>
          <p:cNvSpPr/>
          <p:nvPr/>
        </p:nvSpPr>
        <p:spPr>
          <a:xfrm>
            <a:off x="7003937" y="1244966"/>
            <a:ext cx="2140063" cy="11991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009100"/>
      </p:ext>
    </p:extLst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B25C11-38B0-4446-8191-E8869547CB3E}"/>
              </a:ext>
            </a:extLst>
          </p:cNvPr>
          <p:cNvSpPr/>
          <p:nvPr/>
        </p:nvSpPr>
        <p:spPr>
          <a:xfrm>
            <a:off x="1752208" y="2181142"/>
            <a:ext cx="2492531" cy="7830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D25B681-25E1-4E4F-9F81-6DDB014C63FD}"/>
              </a:ext>
            </a:extLst>
          </p:cNvPr>
          <p:cNvSpPr/>
          <p:nvPr/>
        </p:nvSpPr>
        <p:spPr>
          <a:xfrm>
            <a:off x="3845168" y="1446919"/>
            <a:ext cx="2701260" cy="25031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1D6DB2-9800-4D1A-9B9E-7C5FA4D0E256}"/>
              </a:ext>
            </a:extLst>
          </p:cNvPr>
          <p:cNvSpPr/>
          <p:nvPr/>
        </p:nvSpPr>
        <p:spPr>
          <a:xfrm>
            <a:off x="7353499" y="1070780"/>
            <a:ext cx="1790501" cy="153532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5313320"/>
      </p:ext>
    </p:extLst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A6AD35-A9C9-4072-84F6-0223A4014A7A}"/>
              </a:ext>
            </a:extLst>
          </p:cNvPr>
          <p:cNvSpPr/>
          <p:nvPr/>
        </p:nvSpPr>
        <p:spPr>
          <a:xfrm>
            <a:off x="1131325" y="1973066"/>
            <a:ext cx="3539009" cy="78323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5303965"/>
      </p:ext>
    </p:extLst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ADF650-F81C-413B-897A-53FE14B92D4E}"/>
              </a:ext>
            </a:extLst>
          </p:cNvPr>
          <p:cNvSpPr/>
          <p:nvPr/>
        </p:nvSpPr>
        <p:spPr>
          <a:xfrm>
            <a:off x="1188747" y="2562505"/>
            <a:ext cx="2699712" cy="7520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0287987"/>
      </p:ext>
    </p:extLst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E3F9BB4-9025-4EC8-9AC0-5202915B7126}"/>
              </a:ext>
            </a:extLst>
          </p:cNvPr>
          <p:cNvSpPr/>
          <p:nvPr/>
        </p:nvSpPr>
        <p:spPr>
          <a:xfrm>
            <a:off x="1239382" y="766295"/>
            <a:ext cx="1106447" cy="16151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8019377"/>
      </p:ext>
    </p:extLst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32C44E-869D-4142-B1FA-93EB3D301C28}"/>
              </a:ext>
            </a:extLst>
          </p:cNvPr>
          <p:cNvSpPr/>
          <p:nvPr/>
        </p:nvSpPr>
        <p:spPr>
          <a:xfrm>
            <a:off x="1427779" y="2116207"/>
            <a:ext cx="1564322" cy="19008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784566"/>
      </p:ext>
    </p:extLst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078734A-8E98-49D7-888F-82BAD4D8130F}"/>
              </a:ext>
            </a:extLst>
          </p:cNvPr>
          <p:cNvSpPr/>
          <p:nvPr/>
        </p:nvSpPr>
        <p:spPr>
          <a:xfrm>
            <a:off x="1451603" y="2083967"/>
            <a:ext cx="3585714" cy="26510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8F555C7-A2CD-44C4-BA9A-68F8D43B72A5}"/>
              </a:ext>
            </a:extLst>
          </p:cNvPr>
          <p:cNvSpPr/>
          <p:nvPr/>
        </p:nvSpPr>
        <p:spPr>
          <a:xfrm>
            <a:off x="4403267" y="1417669"/>
            <a:ext cx="1423235" cy="10419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86EB2A1-18BC-4F2D-BA3E-F465EDD257EC}"/>
              </a:ext>
            </a:extLst>
          </p:cNvPr>
          <p:cNvSpPr/>
          <p:nvPr/>
        </p:nvSpPr>
        <p:spPr>
          <a:xfrm>
            <a:off x="6463843" y="1248986"/>
            <a:ext cx="2680157" cy="11174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705393"/>
      </p:ext>
    </p:extLst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27CEA1-C22A-4136-B632-A5FE1EE9684D}"/>
              </a:ext>
            </a:extLst>
          </p:cNvPr>
          <p:cNvSpPr/>
          <p:nvPr/>
        </p:nvSpPr>
        <p:spPr>
          <a:xfrm>
            <a:off x="1536471" y="1819977"/>
            <a:ext cx="1143009" cy="109202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C0FEBE-0475-47C3-8273-5D0FE7CF13C2}"/>
              </a:ext>
            </a:extLst>
          </p:cNvPr>
          <p:cNvSpPr/>
          <p:nvPr/>
        </p:nvSpPr>
        <p:spPr>
          <a:xfrm>
            <a:off x="3033648" y="998061"/>
            <a:ext cx="3436780" cy="148432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8004981"/>
      </p:ext>
    </p:extLst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810B3C-2C84-4CA9-8C33-E3768FECD38E}"/>
              </a:ext>
            </a:extLst>
          </p:cNvPr>
          <p:cNvSpPr/>
          <p:nvPr/>
        </p:nvSpPr>
        <p:spPr>
          <a:xfrm>
            <a:off x="1328457" y="2394242"/>
            <a:ext cx="3049635" cy="9084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6922351"/>
      </p:ext>
    </p:extLst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862F-B4E8-40CF-B6BF-1A5B8578A4D7}"/>
              </a:ext>
            </a:extLst>
          </p:cNvPr>
          <p:cNvSpPr/>
          <p:nvPr/>
        </p:nvSpPr>
        <p:spPr>
          <a:xfrm>
            <a:off x="988311" y="848170"/>
            <a:ext cx="2892150" cy="163357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095AD-AAFA-4834-ABA7-8F2978FB7C28}"/>
              </a:ext>
            </a:extLst>
          </p:cNvPr>
          <p:cNvSpPr/>
          <p:nvPr/>
        </p:nvSpPr>
        <p:spPr>
          <a:xfrm>
            <a:off x="3832372" y="1578472"/>
            <a:ext cx="1663748" cy="1487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E00EF5-5039-43EB-8DCA-043D1CA92BA0}"/>
              </a:ext>
            </a:extLst>
          </p:cNvPr>
          <p:cNvSpPr/>
          <p:nvPr/>
        </p:nvSpPr>
        <p:spPr>
          <a:xfrm>
            <a:off x="7164770" y="699182"/>
            <a:ext cx="1820623" cy="23968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2440688"/>
      </p:ext>
    </p:extLst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930350-BDD2-46DC-92E8-F62E1B593EB2}"/>
              </a:ext>
            </a:extLst>
          </p:cNvPr>
          <p:cNvSpPr/>
          <p:nvPr/>
        </p:nvSpPr>
        <p:spPr>
          <a:xfrm>
            <a:off x="1682218" y="2642551"/>
            <a:ext cx="2275831" cy="154220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1310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7A5DF2E-6EAD-4BA7-B57E-36716E30E64D}"/>
              </a:ext>
            </a:extLst>
          </p:cNvPr>
          <p:cNvSpPr/>
          <p:nvPr/>
        </p:nvSpPr>
        <p:spPr>
          <a:xfrm>
            <a:off x="1420023" y="1640310"/>
            <a:ext cx="2383328" cy="172394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6BDD58-FF53-40CF-83F5-154C4FF0CAAC}"/>
              </a:ext>
            </a:extLst>
          </p:cNvPr>
          <p:cNvSpPr/>
          <p:nvPr/>
        </p:nvSpPr>
        <p:spPr>
          <a:xfrm>
            <a:off x="3378164" y="1663960"/>
            <a:ext cx="1360389" cy="125864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098962"/>
      </p:ext>
    </p:extLst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A380AB-F930-4D8B-ADFA-6DF36B8B6CD9}"/>
              </a:ext>
            </a:extLst>
          </p:cNvPr>
          <p:cNvSpPr/>
          <p:nvPr/>
        </p:nvSpPr>
        <p:spPr>
          <a:xfrm>
            <a:off x="1640856" y="1961345"/>
            <a:ext cx="3442427" cy="26831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7091529"/>
      </p:ext>
    </p:extLst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054386-1DF7-4270-B868-8F025EF03C4A}"/>
              </a:ext>
            </a:extLst>
          </p:cNvPr>
          <p:cNvSpPr/>
          <p:nvPr/>
        </p:nvSpPr>
        <p:spPr>
          <a:xfrm>
            <a:off x="1320432" y="1076453"/>
            <a:ext cx="2783242" cy="189562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66C397C-FA65-42D7-9510-355A2A5440AF}"/>
              </a:ext>
            </a:extLst>
          </p:cNvPr>
          <p:cNvSpPr/>
          <p:nvPr/>
        </p:nvSpPr>
        <p:spPr>
          <a:xfrm>
            <a:off x="4538794" y="1396094"/>
            <a:ext cx="1005418" cy="17025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32896"/>
      </p:ext>
    </p:extLst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353C5D-CBB5-4114-96C3-01B98E9549E3}"/>
              </a:ext>
            </a:extLst>
          </p:cNvPr>
          <p:cNvSpPr/>
          <p:nvPr/>
        </p:nvSpPr>
        <p:spPr>
          <a:xfrm>
            <a:off x="1816717" y="716423"/>
            <a:ext cx="2596016" cy="1627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4B38CC7-70E1-4BD3-8801-A8971F1347C8}"/>
              </a:ext>
            </a:extLst>
          </p:cNvPr>
          <p:cNvSpPr/>
          <p:nvPr/>
        </p:nvSpPr>
        <p:spPr>
          <a:xfrm>
            <a:off x="4256366" y="1668567"/>
            <a:ext cx="2329207" cy="145251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D1A44A-EB48-4A07-89A9-FD927DC2514C}"/>
              </a:ext>
            </a:extLst>
          </p:cNvPr>
          <p:cNvSpPr/>
          <p:nvPr/>
        </p:nvSpPr>
        <p:spPr>
          <a:xfrm>
            <a:off x="7147888" y="1714231"/>
            <a:ext cx="1996112" cy="13301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0773236"/>
      </p:ext>
    </p:extLst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04B797-145A-4312-9465-8E735BB0D907}"/>
              </a:ext>
            </a:extLst>
          </p:cNvPr>
          <p:cNvSpPr/>
          <p:nvPr/>
        </p:nvSpPr>
        <p:spPr>
          <a:xfrm>
            <a:off x="1160001" y="849993"/>
            <a:ext cx="1154362" cy="23985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AF6FAC-B0FE-4F26-8CE6-16F8AB082FDC}"/>
              </a:ext>
            </a:extLst>
          </p:cNvPr>
          <p:cNvSpPr/>
          <p:nvPr/>
        </p:nvSpPr>
        <p:spPr>
          <a:xfrm>
            <a:off x="3198113" y="815683"/>
            <a:ext cx="3538249" cy="124207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0641402"/>
      </p:ext>
    </p:extLst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9E2D2E-823A-4E18-AF87-6122488E4E29}"/>
              </a:ext>
            </a:extLst>
          </p:cNvPr>
          <p:cNvSpPr/>
          <p:nvPr/>
        </p:nvSpPr>
        <p:spPr>
          <a:xfrm>
            <a:off x="1764037" y="1593089"/>
            <a:ext cx="939068" cy="8157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30065"/>
      </p:ext>
    </p:extLst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FB533F-17FE-4950-969B-8C992D800AAB}"/>
              </a:ext>
            </a:extLst>
          </p:cNvPr>
          <p:cNvSpPr/>
          <p:nvPr/>
        </p:nvSpPr>
        <p:spPr>
          <a:xfrm>
            <a:off x="1328762" y="1875294"/>
            <a:ext cx="3451453" cy="69922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0AE648-E97B-45A5-BCC6-ED3351E4A950}"/>
              </a:ext>
            </a:extLst>
          </p:cNvPr>
          <p:cNvSpPr/>
          <p:nvPr/>
        </p:nvSpPr>
        <p:spPr>
          <a:xfrm>
            <a:off x="3492790" y="1913879"/>
            <a:ext cx="2106136" cy="11893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BE023-A63A-4B4A-A3CB-26555D860285}"/>
              </a:ext>
            </a:extLst>
          </p:cNvPr>
          <p:cNvSpPr/>
          <p:nvPr/>
        </p:nvSpPr>
        <p:spPr>
          <a:xfrm>
            <a:off x="6785608" y="953345"/>
            <a:ext cx="2358392" cy="135270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573973"/>
      </p:ext>
    </p:extLst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03314D-13C4-46C4-9BC8-850BD83078B9}"/>
              </a:ext>
            </a:extLst>
          </p:cNvPr>
          <p:cNvSpPr/>
          <p:nvPr/>
        </p:nvSpPr>
        <p:spPr>
          <a:xfrm>
            <a:off x="1598787" y="2449696"/>
            <a:ext cx="3653315" cy="72311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43EA9F4-4899-4E26-9864-D5BA10D873C2}"/>
              </a:ext>
            </a:extLst>
          </p:cNvPr>
          <p:cNvSpPr/>
          <p:nvPr/>
        </p:nvSpPr>
        <p:spPr>
          <a:xfrm>
            <a:off x="4405627" y="1954789"/>
            <a:ext cx="2173044" cy="9517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808552"/>
      </p:ext>
    </p:extLst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947018-EF97-4E8D-A3EC-0C937E96E08E}"/>
              </a:ext>
            </a:extLst>
          </p:cNvPr>
          <p:cNvSpPr/>
          <p:nvPr/>
        </p:nvSpPr>
        <p:spPr>
          <a:xfrm>
            <a:off x="1130206" y="2304497"/>
            <a:ext cx="3133137" cy="235712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9241862"/>
      </p:ext>
    </p:extLst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5C7588-4BB3-4703-9B17-1117D9C7D5F6}"/>
              </a:ext>
            </a:extLst>
          </p:cNvPr>
          <p:cNvSpPr/>
          <p:nvPr/>
        </p:nvSpPr>
        <p:spPr>
          <a:xfrm>
            <a:off x="1564560" y="1864916"/>
            <a:ext cx="3252887" cy="17537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2F618D-2A05-43D5-A57B-6AE1BBCB1A39}"/>
              </a:ext>
            </a:extLst>
          </p:cNvPr>
          <p:cNvSpPr/>
          <p:nvPr/>
        </p:nvSpPr>
        <p:spPr>
          <a:xfrm>
            <a:off x="3552974" y="2322968"/>
            <a:ext cx="1107217" cy="204959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5C83270-3340-4B3D-BEBB-1F999616192E}"/>
              </a:ext>
            </a:extLst>
          </p:cNvPr>
          <p:cNvSpPr/>
          <p:nvPr/>
        </p:nvSpPr>
        <p:spPr>
          <a:xfrm>
            <a:off x="7655847" y="786497"/>
            <a:ext cx="1488153" cy="7825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110508"/>
      </p:ext>
    </p:extLst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3FC85F-2FBD-4F94-BB25-80EC1909E93F}"/>
              </a:ext>
            </a:extLst>
          </p:cNvPr>
          <p:cNvSpPr/>
          <p:nvPr/>
        </p:nvSpPr>
        <p:spPr>
          <a:xfrm>
            <a:off x="1080960" y="1586908"/>
            <a:ext cx="2720482" cy="13903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5918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63B238D-B6A9-4DAA-9F38-3E73C1EAA421}"/>
              </a:ext>
            </a:extLst>
          </p:cNvPr>
          <p:cNvSpPr/>
          <p:nvPr/>
        </p:nvSpPr>
        <p:spPr>
          <a:xfrm>
            <a:off x="1764602" y="1527488"/>
            <a:ext cx="2818979" cy="81308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E0960E-6E60-4224-ADEC-3F3CEC93EA40}"/>
              </a:ext>
            </a:extLst>
          </p:cNvPr>
          <p:cNvSpPr/>
          <p:nvPr/>
        </p:nvSpPr>
        <p:spPr>
          <a:xfrm>
            <a:off x="4217162" y="1591051"/>
            <a:ext cx="2981237" cy="7267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501A74-9AF3-4C22-A893-314D8D32F5C7}"/>
              </a:ext>
            </a:extLst>
          </p:cNvPr>
          <p:cNvSpPr/>
          <p:nvPr/>
        </p:nvSpPr>
        <p:spPr>
          <a:xfrm>
            <a:off x="8093611" y="2588749"/>
            <a:ext cx="1050389" cy="9027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737412"/>
      </p:ext>
    </p:extLst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39B692-A69A-48E2-A5D2-52A2BB2DA467}"/>
              </a:ext>
            </a:extLst>
          </p:cNvPr>
          <p:cNvSpPr/>
          <p:nvPr/>
        </p:nvSpPr>
        <p:spPr>
          <a:xfrm>
            <a:off x="1024776" y="886719"/>
            <a:ext cx="1218451" cy="251144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AD546C-250B-4EB2-877E-E6699ED4F261}"/>
              </a:ext>
            </a:extLst>
          </p:cNvPr>
          <p:cNvSpPr/>
          <p:nvPr/>
        </p:nvSpPr>
        <p:spPr>
          <a:xfrm>
            <a:off x="3691827" y="1451134"/>
            <a:ext cx="1776086" cy="27006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141E25-AA44-45D0-8194-652AEBC768C1}"/>
              </a:ext>
            </a:extLst>
          </p:cNvPr>
          <p:cNvSpPr/>
          <p:nvPr/>
        </p:nvSpPr>
        <p:spPr>
          <a:xfrm>
            <a:off x="6795816" y="1379238"/>
            <a:ext cx="2348184" cy="16776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8827964"/>
      </p:ext>
    </p:extLst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9DFBB8-3776-4561-B292-9A5F189F65BB}"/>
              </a:ext>
            </a:extLst>
          </p:cNvPr>
          <p:cNvSpPr/>
          <p:nvPr/>
        </p:nvSpPr>
        <p:spPr>
          <a:xfrm>
            <a:off x="928944" y="2071151"/>
            <a:ext cx="3113026" cy="263243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938386"/>
      </p:ext>
    </p:extLst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C2B530-092D-471F-AC26-768C71C3FE2B}"/>
              </a:ext>
            </a:extLst>
          </p:cNvPr>
          <p:cNvSpPr/>
          <p:nvPr/>
        </p:nvSpPr>
        <p:spPr>
          <a:xfrm>
            <a:off x="1665633" y="1187284"/>
            <a:ext cx="1855693" cy="15713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228782"/>
      </p:ext>
    </p:extLst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448595-EA57-44AD-88D1-9B42207CB80F}"/>
              </a:ext>
            </a:extLst>
          </p:cNvPr>
          <p:cNvSpPr/>
          <p:nvPr/>
        </p:nvSpPr>
        <p:spPr>
          <a:xfrm>
            <a:off x="1676448" y="2116739"/>
            <a:ext cx="2347116" cy="23039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3228"/>
      </p:ext>
    </p:extLst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FF29761-B618-4877-8170-F2D14E032D27}"/>
              </a:ext>
            </a:extLst>
          </p:cNvPr>
          <p:cNvSpPr/>
          <p:nvPr/>
        </p:nvSpPr>
        <p:spPr>
          <a:xfrm>
            <a:off x="1041415" y="1934526"/>
            <a:ext cx="937166" cy="129563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F5115C-7D21-41E1-A0D5-EF9057052FDF}"/>
              </a:ext>
            </a:extLst>
          </p:cNvPr>
          <p:cNvSpPr/>
          <p:nvPr/>
        </p:nvSpPr>
        <p:spPr>
          <a:xfrm>
            <a:off x="2879998" y="1849638"/>
            <a:ext cx="982144" cy="11248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512062"/>
      </p:ext>
    </p:extLst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9976E32-F9EB-4360-B2DE-C1E918E9567B}"/>
              </a:ext>
            </a:extLst>
          </p:cNvPr>
          <p:cNvSpPr/>
          <p:nvPr/>
        </p:nvSpPr>
        <p:spPr>
          <a:xfrm>
            <a:off x="1491581" y="1429385"/>
            <a:ext cx="3342833" cy="19229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387785"/>
      </p:ext>
    </p:extLst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A82481-7791-45D0-9D94-A389E869C632}"/>
              </a:ext>
            </a:extLst>
          </p:cNvPr>
          <p:cNvSpPr/>
          <p:nvPr/>
        </p:nvSpPr>
        <p:spPr>
          <a:xfrm>
            <a:off x="1712943" y="2327074"/>
            <a:ext cx="3451216" cy="111932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F8FD62-E8DC-4EF7-90CC-DD152E505416}"/>
              </a:ext>
            </a:extLst>
          </p:cNvPr>
          <p:cNvSpPr/>
          <p:nvPr/>
        </p:nvSpPr>
        <p:spPr>
          <a:xfrm>
            <a:off x="3622391" y="1434670"/>
            <a:ext cx="1600429" cy="2267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B68F122-495E-41B8-AC08-8623E2E47931}"/>
              </a:ext>
            </a:extLst>
          </p:cNvPr>
          <p:cNvSpPr/>
          <p:nvPr/>
        </p:nvSpPr>
        <p:spPr>
          <a:xfrm>
            <a:off x="8022548" y="1727753"/>
            <a:ext cx="1121452" cy="95325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7398565"/>
      </p:ext>
    </p:extLst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6248C9-FE19-44FB-9A9C-0A804B9B0BEB}"/>
              </a:ext>
            </a:extLst>
          </p:cNvPr>
          <p:cNvSpPr/>
          <p:nvPr/>
        </p:nvSpPr>
        <p:spPr>
          <a:xfrm>
            <a:off x="1408697" y="2549454"/>
            <a:ext cx="1109456" cy="264319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7426348"/>
      </p:ext>
    </p:extLst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5D9171B-7387-4CC6-AC65-66718998DB6A}"/>
              </a:ext>
            </a:extLst>
          </p:cNvPr>
          <p:cNvSpPr/>
          <p:nvPr/>
        </p:nvSpPr>
        <p:spPr>
          <a:xfrm>
            <a:off x="1283400" y="2119655"/>
            <a:ext cx="1470240" cy="10770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03486"/>
      </p:ext>
    </p:extLst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24D3EA-F86C-49E5-A0AD-F7F38EEDF1BA}"/>
              </a:ext>
            </a:extLst>
          </p:cNvPr>
          <p:cNvSpPr/>
          <p:nvPr/>
        </p:nvSpPr>
        <p:spPr>
          <a:xfrm>
            <a:off x="1015709" y="1001425"/>
            <a:ext cx="2734681" cy="23413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68019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BE082E-EA4B-4072-AD62-7C2AFAA91CBC}"/>
              </a:ext>
            </a:extLst>
          </p:cNvPr>
          <p:cNvSpPr/>
          <p:nvPr/>
        </p:nvSpPr>
        <p:spPr>
          <a:xfrm>
            <a:off x="1059011" y="1590406"/>
            <a:ext cx="1565226" cy="19241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CDE50D1-EB0A-4463-95C5-096061F9D5DE}"/>
              </a:ext>
            </a:extLst>
          </p:cNvPr>
          <p:cNvSpPr/>
          <p:nvPr/>
        </p:nvSpPr>
        <p:spPr>
          <a:xfrm>
            <a:off x="4335721" y="1130289"/>
            <a:ext cx="2917345" cy="122039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599615"/>
      </p:ext>
    </p:extLst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CF6DB-761C-4C26-82DF-4B6F9CD6D633}"/>
              </a:ext>
            </a:extLst>
          </p:cNvPr>
          <p:cNvSpPr/>
          <p:nvPr/>
        </p:nvSpPr>
        <p:spPr>
          <a:xfrm>
            <a:off x="1104997" y="2386281"/>
            <a:ext cx="1811776" cy="107891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28F261-D37B-44EC-9FD1-5EF599E8FC21}"/>
              </a:ext>
            </a:extLst>
          </p:cNvPr>
          <p:cNvSpPr/>
          <p:nvPr/>
        </p:nvSpPr>
        <p:spPr>
          <a:xfrm>
            <a:off x="4206536" y="971075"/>
            <a:ext cx="1431588" cy="199561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2499544"/>
      </p:ext>
    </p:extLst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1ECB22-6521-4519-BF70-F87C4373D7B0}"/>
              </a:ext>
            </a:extLst>
          </p:cNvPr>
          <p:cNvSpPr/>
          <p:nvPr/>
        </p:nvSpPr>
        <p:spPr>
          <a:xfrm>
            <a:off x="1775913" y="1700111"/>
            <a:ext cx="3536172" cy="88431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6AC635-802D-47DF-A0A4-04D7AC07B135}"/>
              </a:ext>
            </a:extLst>
          </p:cNvPr>
          <p:cNvSpPr/>
          <p:nvPr/>
        </p:nvSpPr>
        <p:spPr>
          <a:xfrm>
            <a:off x="4435415" y="1879779"/>
            <a:ext cx="2237936" cy="2524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9535086"/>
      </p:ext>
    </p:extLst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EC6750-1E27-4F85-87BA-2BA92FF30217}"/>
              </a:ext>
            </a:extLst>
          </p:cNvPr>
          <p:cNvSpPr/>
          <p:nvPr/>
        </p:nvSpPr>
        <p:spPr>
          <a:xfrm>
            <a:off x="1321525" y="2597836"/>
            <a:ext cx="1141767" cy="14708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4637705"/>
      </p:ext>
    </p:extLst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ADD71F-98BD-4AF7-88E6-62EA13024EC6}"/>
              </a:ext>
            </a:extLst>
          </p:cNvPr>
          <p:cNvSpPr/>
          <p:nvPr/>
        </p:nvSpPr>
        <p:spPr>
          <a:xfrm>
            <a:off x="1773764" y="2482881"/>
            <a:ext cx="2292378" cy="266115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6963839"/>
      </p:ext>
    </p:extLst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8D2EFDB-41E4-4AD5-A9D1-53B9157195A1}"/>
              </a:ext>
            </a:extLst>
          </p:cNvPr>
          <p:cNvSpPr/>
          <p:nvPr/>
        </p:nvSpPr>
        <p:spPr>
          <a:xfrm>
            <a:off x="1085414" y="2047997"/>
            <a:ext cx="1099753" cy="9610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A34BED-6400-4E27-80AD-F4802FFD2173}"/>
              </a:ext>
            </a:extLst>
          </p:cNvPr>
          <p:cNvSpPr/>
          <p:nvPr/>
        </p:nvSpPr>
        <p:spPr>
          <a:xfrm>
            <a:off x="3638563" y="1296238"/>
            <a:ext cx="3065400" cy="17711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7286373"/>
      </p:ext>
    </p:extLst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AA5E6-3076-4C60-B851-F5037C32AA4E}"/>
              </a:ext>
            </a:extLst>
          </p:cNvPr>
          <p:cNvSpPr/>
          <p:nvPr/>
        </p:nvSpPr>
        <p:spPr>
          <a:xfrm>
            <a:off x="1332080" y="1581360"/>
            <a:ext cx="2509781" cy="237559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5E7381-B237-4AB2-8DD6-0539425723C7}"/>
              </a:ext>
            </a:extLst>
          </p:cNvPr>
          <p:cNvSpPr/>
          <p:nvPr/>
        </p:nvSpPr>
        <p:spPr>
          <a:xfrm>
            <a:off x="3346871" y="2058140"/>
            <a:ext cx="3619453" cy="23532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38A592-87DE-4EC4-B7F2-5031CAB4BEA8}"/>
              </a:ext>
            </a:extLst>
          </p:cNvPr>
          <p:cNvSpPr/>
          <p:nvPr/>
        </p:nvSpPr>
        <p:spPr>
          <a:xfrm>
            <a:off x="8083092" y="1124112"/>
            <a:ext cx="1060908" cy="244516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8666215"/>
      </p:ext>
    </p:extLst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3E9A06-6333-487D-9BA0-0C864FEECD0A}"/>
              </a:ext>
            </a:extLst>
          </p:cNvPr>
          <p:cNvSpPr/>
          <p:nvPr/>
        </p:nvSpPr>
        <p:spPr>
          <a:xfrm>
            <a:off x="1007421" y="692836"/>
            <a:ext cx="2053322" cy="21577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8608B1-6252-4892-BE2B-905C4DE221F9}"/>
              </a:ext>
            </a:extLst>
          </p:cNvPr>
          <p:cNvSpPr/>
          <p:nvPr/>
        </p:nvSpPr>
        <p:spPr>
          <a:xfrm>
            <a:off x="2773907" y="2602023"/>
            <a:ext cx="2730376" cy="23185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A8A738-3F93-404D-9208-4CC278F61283}"/>
              </a:ext>
            </a:extLst>
          </p:cNvPr>
          <p:cNvSpPr/>
          <p:nvPr/>
        </p:nvSpPr>
        <p:spPr>
          <a:xfrm>
            <a:off x="8060643" y="1498192"/>
            <a:ext cx="1083357" cy="190989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437200"/>
      </p:ext>
    </p:extLst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8D6BC8-3A52-4B77-9621-3D0A062944CA}"/>
              </a:ext>
            </a:extLst>
          </p:cNvPr>
          <p:cNvSpPr/>
          <p:nvPr/>
        </p:nvSpPr>
        <p:spPr>
          <a:xfrm>
            <a:off x="1771365" y="811584"/>
            <a:ext cx="3017897" cy="27159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088944"/>
      </p:ext>
    </p:extLst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CF29D1-9FE7-4574-AEE1-5A3E96EF6651}"/>
              </a:ext>
            </a:extLst>
          </p:cNvPr>
          <p:cNvSpPr/>
          <p:nvPr/>
        </p:nvSpPr>
        <p:spPr>
          <a:xfrm>
            <a:off x="1022865" y="2597493"/>
            <a:ext cx="3615019" cy="102607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60BAAF-70E8-4C24-A6F6-92E12990D532}"/>
              </a:ext>
            </a:extLst>
          </p:cNvPr>
          <p:cNvSpPr/>
          <p:nvPr/>
        </p:nvSpPr>
        <p:spPr>
          <a:xfrm>
            <a:off x="4506551" y="2556975"/>
            <a:ext cx="2398013" cy="159586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3991082"/>
      </p:ext>
    </p:extLst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97949C3-8814-4B2E-8000-EC2F9BC2E2AC}"/>
              </a:ext>
            </a:extLst>
          </p:cNvPr>
          <p:cNvSpPr/>
          <p:nvPr/>
        </p:nvSpPr>
        <p:spPr>
          <a:xfrm>
            <a:off x="1380222" y="2277838"/>
            <a:ext cx="2339859" cy="1379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02974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0D22844-BE20-4F74-B823-689820610000}"/>
              </a:ext>
            </a:extLst>
          </p:cNvPr>
          <p:cNvSpPr/>
          <p:nvPr/>
        </p:nvSpPr>
        <p:spPr>
          <a:xfrm>
            <a:off x="1485270" y="1512188"/>
            <a:ext cx="1542975" cy="240895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3D5A64-D1F7-40DB-9265-BCD1963E0893}"/>
              </a:ext>
            </a:extLst>
          </p:cNvPr>
          <p:cNvSpPr/>
          <p:nvPr/>
        </p:nvSpPr>
        <p:spPr>
          <a:xfrm>
            <a:off x="4400212" y="1098247"/>
            <a:ext cx="2623038" cy="24467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96B5842-16C5-4E9B-BE18-6A3DA4AE5B1A}"/>
              </a:ext>
            </a:extLst>
          </p:cNvPr>
          <p:cNvSpPr/>
          <p:nvPr/>
        </p:nvSpPr>
        <p:spPr>
          <a:xfrm>
            <a:off x="6676739" y="2353085"/>
            <a:ext cx="2467261" cy="268657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3790013"/>
      </p:ext>
    </p:extLst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BB2A6-C964-405B-880C-64F793199FCE}"/>
              </a:ext>
            </a:extLst>
          </p:cNvPr>
          <p:cNvSpPr/>
          <p:nvPr/>
        </p:nvSpPr>
        <p:spPr>
          <a:xfrm>
            <a:off x="1640382" y="995790"/>
            <a:ext cx="3181663" cy="19152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B792AF7-AA39-4891-A40A-11594866EC3E}"/>
              </a:ext>
            </a:extLst>
          </p:cNvPr>
          <p:cNvSpPr/>
          <p:nvPr/>
        </p:nvSpPr>
        <p:spPr>
          <a:xfrm>
            <a:off x="3914015" y="2414559"/>
            <a:ext cx="2087716" cy="22163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305035"/>
      </p:ext>
    </p:extLst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05BA4-A5CE-474D-8562-6C97F9B60FA7}"/>
              </a:ext>
            </a:extLst>
          </p:cNvPr>
          <p:cNvSpPr/>
          <p:nvPr/>
        </p:nvSpPr>
        <p:spPr>
          <a:xfrm>
            <a:off x="1086013" y="1634044"/>
            <a:ext cx="3285360" cy="25456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130108"/>
      </p:ext>
    </p:extLst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DA61AB-66F1-48B9-A045-0946F80AD8A6}"/>
              </a:ext>
            </a:extLst>
          </p:cNvPr>
          <p:cNvSpPr/>
          <p:nvPr/>
        </p:nvSpPr>
        <p:spPr>
          <a:xfrm>
            <a:off x="1754215" y="1969527"/>
            <a:ext cx="3251310" cy="25178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D63D42-11E5-452E-8229-CA5514E35F06}"/>
              </a:ext>
            </a:extLst>
          </p:cNvPr>
          <p:cNvSpPr/>
          <p:nvPr/>
        </p:nvSpPr>
        <p:spPr>
          <a:xfrm>
            <a:off x="4256179" y="828623"/>
            <a:ext cx="2606552" cy="9275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325442"/>
      </p:ext>
    </p:extLst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8D06CCE-89BE-4AA0-A2B1-E3AF828F048F}"/>
              </a:ext>
            </a:extLst>
          </p:cNvPr>
          <p:cNvSpPr/>
          <p:nvPr/>
        </p:nvSpPr>
        <p:spPr>
          <a:xfrm>
            <a:off x="1778255" y="1699228"/>
            <a:ext cx="3457039" cy="8838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12219D-D6D2-42AF-8E1E-F33518F45878}"/>
              </a:ext>
            </a:extLst>
          </p:cNvPr>
          <p:cNvSpPr/>
          <p:nvPr/>
        </p:nvSpPr>
        <p:spPr>
          <a:xfrm>
            <a:off x="3422499" y="2416135"/>
            <a:ext cx="3265055" cy="172473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8441756"/>
      </p:ext>
    </p:extLst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C99128-6915-4928-929C-BA6ED026680E}"/>
              </a:ext>
            </a:extLst>
          </p:cNvPr>
          <p:cNvSpPr/>
          <p:nvPr/>
        </p:nvSpPr>
        <p:spPr>
          <a:xfrm>
            <a:off x="1709977" y="1428041"/>
            <a:ext cx="1259151" cy="24298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4670221"/>
      </p:ext>
    </p:extLst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F83B7E-7558-41E5-AE3C-14101B96D493}"/>
              </a:ext>
            </a:extLst>
          </p:cNvPr>
          <p:cNvSpPr/>
          <p:nvPr/>
        </p:nvSpPr>
        <p:spPr>
          <a:xfrm>
            <a:off x="1451577" y="1542001"/>
            <a:ext cx="1685403" cy="252711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319688-D909-4B2F-AC6F-E565EDF26CB7}"/>
              </a:ext>
            </a:extLst>
          </p:cNvPr>
          <p:cNvSpPr/>
          <p:nvPr/>
        </p:nvSpPr>
        <p:spPr>
          <a:xfrm>
            <a:off x="2892769" y="1642442"/>
            <a:ext cx="2708867" cy="14927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69E0AC-0B98-4AB2-AFE4-0A4FAE01F768}"/>
              </a:ext>
            </a:extLst>
          </p:cNvPr>
          <p:cNvSpPr/>
          <p:nvPr/>
        </p:nvSpPr>
        <p:spPr>
          <a:xfrm>
            <a:off x="8087913" y="2556930"/>
            <a:ext cx="1056087" cy="10338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527334"/>
      </p:ext>
    </p:extLst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6DCAC06-BD0A-4DD9-ADD9-8F4F9C7833C6}"/>
              </a:ext>
            </a:extLst>
          </p:cNvPr>
          <p:cNvSpPr/>
          <p:nvPr/>
        </p:nvSpPr>
        <p:spPr>
          <a:xfrm>
            <a:off x="1411141" y="2548132"/>
            <a:ext cx="3040309" cy="20819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CDE83B5-4EEC-4D6C-99C4-4BA563A6D6FA}"/>
              </a:ext>
            </a:extLst>
          </p:cNvPr>
          <p:cNvSpPr/>
          <p:nvPr/>
        </p:nvSpPr>
        <p:spPr>
          <a:xfrm>
            <a:off x="4310984" y="2694868"/>
            <a:ext cx="1151131" cy="7438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3471101"/>
      </p:ext>
    </p:extLst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DDB345E-7EDE-4EBA-956D-995857EE8525}"/>
              </a:ext>
            </a:extLst>
          </p:cNvPr>
          <p:cNvSpPr/>
          <p:nvPr/>
        </p:nvSpPr>
        <p:spPr>
          <a:xfrm>
            <a:off x="1585537" y="1289523"/>
            <a:ext cx="1018783" cy="81841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1263514"/>
      </p:ext>
    </p:extLst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6FB6315-3C27-4EB6-ABD9-228A86247E37}"/>
              </a:ext>
            </a:extLst>
          </p:cNvPr>
          <p:cNvSpPr/>
          <p:nvPr/>
        </p:nvSpPr>
        <p:spPr>
          <a:xfrm>
            <a:off x="1191505" y="1079082"/>
            <a:ext cx="1817902" cy="97639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6E486-8D13-4763-991D-AA1ABB9827BB}"/>
              </a:ext>
            </a:extLst>
          </p:cNvPr>
          <p:cNvSpPr/>
          <p:nvPr/>
        </p:nvSpPr>
        <p:spPr>
          <a:xfrm>
            <a:off x="4265332" y="2249788"/>
            <a:ext cx="1099072" cy="162829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C1ED94D-B7C2-4421-B870-E14F605C949F}"/>
              </a:ext>
            </a:extLst>
          </p:cNvPr>
          <p:cNvSpPr/>
          <p:nvPr/>
        </p:nvSpPr>
        <p:spPr>
          <a:xfrm>
            <a:off x="7900217" y="1079206"/>
            <a:ext cx="1157898" cy="15023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780769"/>
      </p:ext>
    </p:extLst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2C2CD66-27FD-4A65-A665-1C08271FB781}"/>
              </a:ext>
            </a:extLst>
          </p:cNvPr>
          <p:cNvSpPr/>
          <p:nvPr/>
        </p:nvSpPr>
        <p:spPr>
          <a:xfrm>
            <a:off x="1155071" y="1925117"/>
            <a:ext cx="914983" cy="21004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8AF2B7-2566-4949-B997-8372C2BE18B4}"/>
              </a:ext>
            </a:extLst>
          </p:cNvPr>
          <p:cNvSpPr/>
          <p:nvPr/>
        </p:nvSpPr>
        <p:spPr>
          <a:xfrm>
            <a:off x="4367398" y="1324360"/>
            <a:ext cx="1870396" cy="16241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1502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D078EEB-CCB5-44D4-B3B5-0B86A273195A}"/>
              </a:ext>
            </a:extLst>
          </p:cNvPr>
          <p:cNvSpPr/>
          <p:nvPr/>
        </p:nvSpPr>
        <p:spPr>
          <a:xfrm>
            <a:off x="1377435" y="981713"/>
            <a:ext cx="3486678" cy="233943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50241A-947F-406B-8EBD-C53A22004FDE}"/>
              </a:ext>
            </a:extLst>
          </p:cNvPr>
          <p:cNvSpPr/>
          <p:nvPr/>
        </p:nvSpPr>
        <p:spPr>
          <a:xfrm>
            <a:off x="4175582" y="2101602"/>
            <a:ext cx="2580813" cy="146192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EA32DA9-95E0-4EB6-9750-6BB0D04F2EBC}"/>
              </a:ext>
            </a:extLst>
          </p:cNvPr>
          <p:cNvSpPr/>
          <p:nvPr/>
        </p:nvSpPr>
        <p:spPr>
          <a:xfrm>
            <a:off x="6757382" y="1438168"/>
            <a:ext cx="2386618" cy="105774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548840"/>
      </p:ext>
    </p:extLst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975A94C-F8DD-4839-96A8-AEFEB177DFE9}"/>
              </a:ext>
            </a:extLst>
          </p:cNvPr>
          <p:cNvSpPr/>
          <p:nvPr/>
        </p:nvSpPr>
        <p:spPr>
          <a:xfrm>
            <a:off x="1401141" y="1939891"/>
            <a:ext cx="2678995" cy="22064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EE76D8-827A-49CE-B62B-69F4980CD550}"/>
              </a:ext>
            </a:extLst>
          </p:cNvPr>
          <p:cNvSpPr/>
          <p:nvPr/>
        </p:nvSpPr>
        <p:spPr>
          <a:xfrm>
            <a:off x="3048022" y="1906750"/>
            <a:ext cx="3233325" cy="232444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4DEC49BE-8682-4D42-8064-D89B76FFC1C8}"/>
              </a:ext>
            </a:extLst>
          </p:cNvPr>
          <p:cNvSpPr/>
          <p:nvPr/>
        </p:nvSpPr>
        <p:spPr>
          <a:xfrm>
            <a:off x="8116997" y="2214543"/>
            <a:ext cx="1027003" cy="116736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368910"/>
      </p:ext>
    </p:extLst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A7969B1-84E2-4675-97BC-3C16530D679F}"/>
              </a:ext>
            </a:extLst>
          </p:cNvPr>
          <p:cNvSpPr/>
          <p:nvPr/>
        </p:nvSpPr>
        <p:spPr>
          <a:xfrm>
            <a:off x="1747235" y="2721109"/>
            <a:ext cx="3317325" cy="14975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488894"/>
      </p:ext>
    </p:extLst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F2A715C-BD93-43F6-B01C-5E36AC3F34BE}"/>
              </a:ext>
            </a:extLst>
          </p:cNvPr>
          <p:cNvSpPr/>
          <p:nvPr/>
        </p:nvSpPr>
        <p:spPr>
          <a:xfrm>
            <a:off x="1380334" y="962904"/>
            <a:ext cx="2513097" cy="174558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B69227-3CAD-494C-AC19-88EDB58B4C84}"/>
              </a:ext>
            </a:extLst>
          </p:cNvPr>
          <p:cNvSpPr/>
          <p:nvPr/>
        </p:nvSpPr>
        <p:spPr>
          <a:xfrm>
            <a:off x="4099318" y="789385"/>
            <a:ext cx="1665364" cy="254533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D7960B-3D5F-4B8B-AAEE-A295C3D7D0ED}"/>
              </a:ext>
            </a:extLst>
          </p:cNvPr>
          <p:cNvSpPr/>
          <p:nvPr/>
        </p:nvSpPr>
        <p:spPr>
          <a:xfrm>
            <a:off x="7495695" y="2606022"/>
            <a:ext cx="1383287" cy="8010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1497796"/>
      </p:ext>
    </p:extLst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B5F031-4022-4142-88B3-D5C181BCE352}"/>
              </a:ext>
            </a:extLst>
          </p:cNvPr>
          <p:cNvSpPr/>
          <p:nvPr/>
        </p:nvSpPr>
        <p:spPr>
          <a:xfrm>
            <a:off x="1335433" y="2042106"/>
            <a:ext cx="2818599" cy="9569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5CB820-BE54-4A6E-A037-8A2E93A1D20D}"/>
              </a:ext>
            </a:extLst>
          </p:cNvPr>
          <p:cNvSpPr/>
          <p:nvPr/>
        </p:nvSpPr>
        <p:spPr>
          <a:xfrm>
            <a:off x="3912494" y="1642394"/>
            <a:ext cx="1582518" cy="12682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693083"/>
      </p:ext>
    </p:extLst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6FF86B-E4CB-42B9-AD75-409385E45420}"/>
              </a:ext>
            </a:extLst>
          </p:cNvPr>
          <p:cNvSpPr/>
          <p:nvPr/>
        </p:nvSpPr>
        <p:spPr>
          <a:xfrm>
            <a:off x="952649" y="1530160"/>
            <a:ext cx="2113444" cy="23056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A9E49BB-C131-46E6-A779-708BF0751F3B}"/>
              </a:ext>
            </a:extLst>
          </p:cNvPr>
          <p:cNvSpPr/>
          <p:nvPr/>
        </p:nvSpPr>
        <p:spPr>
          <a:xfrm>
            <a:off x="4297265" y="1848963"/>
            <a:ext cx="3154936" cy="208988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1ABC6E1-C406-4D98-98D8-EDA8670EF07B}"/>
              </a:ext>
            </a:extLst>
          </p:cNvPr>
          <p:cNvSpPr/>
          <p:nvPr/>
        </p:nvSpPr>
        <p:spPr>
          <a:xfrm>
            <a:off x="8133776" y="1518413"/>
            <a:ext cx="1010224" cy="133333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983012"/>
      </p:ext>
    </p:extLst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85EAD8F-2CDD-47EA-939C-2A00A99DBC6B}"/>
              </a:ext>
            </a:extLst>
          </p:cNvPr>
          <p:cNvSpPr/>
          <p:nvPr/>
        </p:nvSpPr>
        <p:spPr>
          <a:xfrm>
            <a:off x="1574185" y="1712361"/>
            <a:ext cx="1667126" cy="10922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1385015"/>
      </p:ext>
    </p:extLst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88D0A8-865D-4398-B5AD-CFB081361804}"/>
              </a:ext>
            </a:extLst>
          </p:cNvPr>
          <p:cNvSpPr/>
          <p:nvPr/>
        </p:nvSpPr>
        <p:spPr>
          <a:xfrm>
            <a:off x="1184585" y="1221777"/>
            <a:ext cx="1854253" cy="1912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3452827"/>
      </p:ext>
    </p:extLst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F81204-1347-4C4C-8B02-42AA9231ED73}"/>
              </a:ext>
            </a:extLst>
          </p:cNvPr>
          <p:cNvSpPr/>
          <p:nvPr/>
        </p:nvSpPr>
        <p:spPr>
          <a:xfrm>
            <a:off x="1768263" y="1679633"/>
            <a:ext cx="1058469" cy="11420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B2F9E7-DD73-4DC7-81D6-8052613E6246}"/>
              </a:ext>
            </a:extLst>
          </p:cNvPr>
          <p:cNvSpPr/>
          <p:nvPr/>
        </p:nvSpPr>
        <p:spPr>
          <a:xfrm>
            <a:off x="4370191" y="763383"/>
            <a:ext cx="1762854" cy="142073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8914496"/>
      </p:ext>
    </p:extLst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16CADC2-AB78-4FB4-9C29-DC30E7E672F2}"/>
              </a:ext>
            </a:extLst>
          </p:cNvPr>
          <p:cNvSpPr/>
          <p:nvPr/>
        </p:nvSpPr>
        <p:spPr>
          <a:xfrm>
            <a:off x="1694901" y="2037213"/>
            <a:ext cx="1624306" cy="18133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9498A7-7DA6-43EB-ADFB-6EA189C72F01}"/>
              </a:ext>
            </a:extLst>
          </p:cNvPr>
          <p:cNvSpPr/>
          <p:nvPr/>
        </p:nvSpPr>
        <p:spPr>
          <a:xfrm>
            <a:off x="3103943" y="1152087"/>
            <a:ext cx="2517083" cy="25887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2124296"/>
      </p:ext>
    </p:extLst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6FA6AF-921A-4FCB-A4B6-41EA35C572ED}"/>
              </a:ext>
            </a:extLst>
          </p:cNvPr>
          <p:cNvSpPr/>
          <p:nvPr/>
        </p:nvSpPr>
        <p:spPr>
          <a:xfrm>
            <a:off x="1100831" y="960289"/>
            <a:ext cx="2516878" cy="92055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749871B-2243-4438-AF30-E6069F3B1C06}"/>
              </a:ext>
            </a:extLst>
          </p:cNvPr>
          <p:cNvSpPr/>
          <p:nvPr/>
        </p:nvSpPr>
        <p:spPr>
          <a:xfrm>
            <a:off x="2843634" y="2640642"/>
            <a:ext cx="918349" cy="7276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E0DBC9-FDFD-4395-A7A2-17084CF0C207}"/>
              </a:ext>
            </a:extLst>
          </p:cNvPr>
          <p:cNvSpPr/>
          <p:nvPr/>
        </p:nvSpPr>
        <p:spPr>
          <a:xfrm>
            <a:off x="6972853" y="962858"/>
            <a:ext cx="2171147" cy="8786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40952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226C28D-4611-4CAE-80C6-814C8A5F9203}"/>
              </a:ext>
            </a:extLst>
          </p:cNvPr>
          <p:cNvSpPr/>
          <p:nvPr/>
        </p:nvSpPr>
        <p:spPr>
          <a:xfrm>
            <a:off x="916373" y="2741730"/>
            <a:ext cx="1355595" cy="16750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FB4AD42-2A6C-462E-8C4C-99D44BBA8CD0}"/>
              </a:ext>
            </a:extLst>
          </p:cNvPr>
          <p:cNvSpPr/>
          <p:nvPr/>
        </p:nvSpPr>
        <p:spPr>
          <a:xfrm>
            <a:off x="2977914" y="2598046"/>
            <a:ext cx="3536130" cy="231595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265C1B2-499F-425A-B1A6-E0B0354633DE}"/>
              </a:ext>
            </a:extLst>
          </p:cNvPr>
          <p:cNvSpPr/>
          <p:nvPr/>
        </p:nvSpPr>
        <p:spPr>
          <a:xfrm>
            <a:off x="6816409" y="1909840"/>
            <a:ext cx="1784361" cy="26327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523988"/>
      </p:ext>
    </p:extLst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D2647BD-4497-412C-83B1-244FA8265619}"/>
              </a:ext>
            </a:extLst>
          </p:cNvPr>
          <p:cNvSpPr/>
          <p:nvPr/>
        </p:nvSpPr>
        <p:spPr>
          <a:xfrm>
            <a:off x="1447099" y="2656349"/>
            <a:ext cx="1539028" cy="20248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832971"/>
      </p:ext>
    </p:extLst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52D3F-6C35-425C-8EAB-21E6F4690423}"/>
              </a:ext>
            </a:extLst>
          </p:cNvPr>
          <p:cNvSpPr/>
          <p:nvPr/>
        </p:nvSpPr>
        <p:spPr>
          <a:xfrm>
            <a:off x="1243289" y="2005979"/>
            <a:ext cx="2935718" cy="19707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56C424C-8E34-42BE-BA91-EF8F669CA8D3}"/>
              </a:ext>
            </a:extLst>
          </p:cNvPr>
          <p:cNvSpPr/>
          <p:nvPr/>
        </p:nvSpPr>
        <p:spPr>
          <a:xfrm>
            <a:off x="3380060" y="2083874"/>
            <a:ext cx="2595795" cy="214157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942F2FD-8339-4564-A032-C2E270F73B84}"/>
              </a:ext>
            </a:extLst>
          </p:cNvPr>
          <p:cNvSpPr/>
          <p:nvPr/>
        </p:nvSpPr>
        <p:spPr>
          <a:xfrm>
            <a:off x="7592359" y="1170977"/>
            <a:ext cx="1551641" cy="7448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918680"/>
      </p:ext>
    </p:extLst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DA99DAC-A7FD-45F4-BA40-4BDDDA856053}"/>
              </a:ext>
            </a:extLst>
          </p:cNvPr>
          <p:cNvSpPr/>
          <p:nvPr/>
        </p:nvSpPr>
        <p:spPr>
          <a:xfrm>
            <a:off x="1034209" y="2406070"/>
            <a:ext cx="3399654" cy="264762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DEC34AE-EA40-4BAA-80E2-058BB4B205EE}"/>
              </a:ext>
            </a:extLst>
          </p:cNvPr>
          <p:cNvSpPr/>
          <p:nvPr/>
        </p:nvSpPr>
        <p:spPr>
          <a:xfrm>
            <a:off x="3800530" y="2104235"/>
            <a:ext cx="3202451" cy="15891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2047672"/>
      </p:ext>
    </p:extLst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002DD4-1650-4572-96E7-C59E246A7212}"/>
              </a:ext>
            </a:extLst>
          </p:cNvPr>
          <p:cNvSpPr/>
          <p:nvPr/>
        </p:nvSpPr>
        <p:spPr>
          <a:xfrm>
            <a:off x="1757954" y="1632805"/>
            <a:ext cx="2877191" cy="9661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F29D2F-AFAA-4D35-965B-706D06CB60A0}"/>
              </a:ext>
            </a:extLst>
          </p:cNvPr>
          <p:cNvSpPr/>
          <p:nvPr/>
        </p:nvSpPr>
        <p:spPr>
          <a:xfrm>
            <a:off x="4467330" y="921073"/>
            <a:ext cx="2930032" cy="27148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103A8B-E97B-4593-8174-8C4DF60293E8}"/>
              </a:ext>
            </a:extLst>
          </p:cNvPr>
          <p:cNvSpPr/>
          <p:nvPr/>
        </p:nvSpPr>
        <p:spPr>
          <a:xfrm>
            <a:off x="7098045" y="1549637"/>
            <a:ext cx="1323657" cy="1165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491276"/>
      </p:ext>
    </p:extLst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E67775F-AA97-4968-BCCE-4768449633A3}"/>
              </a:ext>
            </a:extLst>
          </p:cNvPr>
          <p:cNvSpPr/>
          <p:nvPr/>
        </p:nvSpPr>
        <p:spPr>
          <a:xfrm>
            <a:off x="947511" y="853518"/>
            <a:ext cx="2351355" cy="16624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E62EB3-BBD2-4FE8-94ED-E5ED68F90051}"/>
              </a:ext>
            </a:extLst>
          </p:cNvPr>
          <p:cNvSpPr/>
          <p:nvPr/>
        </p:nvSpPr>
        <p:spPr>
          <a:xfrm>
            <a:off x="3337533" y="1543512"/>
            <a:ext cx="2211290" cy="13979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14CAD9-9772-4D51-A5AE-53098BEDAD05}"/>
              </a:ext>
            </a:extLst>
          </p:cNvPr>
          <p:cNvSpPr/>
          <p:nvPr/>
        </p:nvSpPr>
        <p:spPr>
          <a:xfrm>
            <a:off x="7844824" y="2279033"/>
            <a:ext cx="941402" cy="152050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9159449"/>
      </p:ext>
    </p:extLst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CFC803-0312-4CAB-899B-291EECD617E5}"/>
              </a:ext>
            </a:extLst>
          </p:cNvPr>
          <p:cNvSpPr/>
          <p:nvPr/>
        </p:nvSpPr>
        <p:spPr>
          <a:xfrm>
            <a:off x="1408789" y="2280134"/>
            <a:ext cx="2484762" cy="240995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01F890-A5E5-407E-9DE2-2381E9E6EF11}"/>
              </a:ext>
            </a:extLst>
          </p:cNvPr>
          <p:cNvSpPr/>
          <p:nvPr/>
        </p:nvSpPr>
        <p:spPr>
          <a:xfrm>
            <a:off x="4260124" y="1228337"/>
            <a:ext cx="2369095" cy="23888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3678827"/>
      </p:ext>
    </p:extLst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00EE95-CAE7-429D-80DC-F83C0AD979E2}"/>
              </a:ext>
            </a:extLst>
          </p:cNvPr>
          <p:cNvSpPr/>
          <p:nvPr/>
        </p:nvSpPr>
        <p:spPr>
          <a:xfrm>
            <a:off x="1776574" y="1130547"/>
            <a:ext cx="1452487" cy="84411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4F8BE07-7098-49EA-9B54-BC4F5C67A151}"/>
              </a:ext>
            </a:extLst>
          </p:cNvPr>
          <p:cNvSpPr/>
          <p:nvPr/>
        </p:nvSpPr>
        <p:spPr>
          <a:xfrm>
            <a:off x="4363327" y="1581072"/>
            <a:ext cx="3536727" cy="14420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2955727"/>
      </p:ext>
    </p:extLst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C44A59-8587-4E1F-81E9-B59BF8C95541}"/>
              </a:ext>
            </a:extLst>
          </p:cNvPr>
          <p:cNvSpPr/>
          <p:nvPr/>
        </p:nvSpPr>
        <p:spPr>
          <a:xfrm>
            <a:off x="1801546" y="1200206"/>
            <a:ext cx="1943677" cy="21295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EFF3993-B88E-4CB2-BFB1-A1CF6495D8EA}"/>
              </a:ext>
            </a:extLst>
          </p:cNvPr>
          <p:cNvSpPr/>
          <p:nvPr/>
        </p:nvSpPr>
        <p:spPr>
          <a:xfrm>
            <a:off x="4063910" y="1053552"/>
            <a:ext cx="2132135" cy="8113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19612"/>
      </p:ext>
    </p:extLst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C5E16F9-3A17-420A-88A9-22C2DBD987E1}"/>
              </a:ext>
            </a:extLst>
          </p:cNvPr>
          <p:cNvSpPr/>
          <p:nvPr/>
        </p:nvSpPr>
        <p:spPr>
          <a:xfrm>
            <a:off x="1013358" y="2218314"/>
            <a:ext cx="3579959" cy="24964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3804611"/>
      </p:ext>
    </p:extLst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4D4E58-EC13-44AC-B1D9-356B0E9BA4AA}"/>
              </a:ext>
            </a:extLst>
          </p:cNvPr>
          <p:cNvSpPr/>
          <p:nvPr/>
        </p:nvSpPr>
        <p:spPr>
          <a:xfrm>
            <a:off x="945643" y="1852001"/>
            <a:ext cx="3312673" cy="176542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8FDDED-4581-4CBA-9282-D6B24EBA775D}"/>
              </a:ext>
            </a:extLst>
          </p:cNvPr>
          <p:cNvSpPr/>
          <p:nvPr/>
        </p:nvSpPr>
        <p:spPr>
          <a:xfrm>
            <a:off x="3580119" y="1712800"/>
            <a:ext cx="3269331" cy="13055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485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412200C-3B19-4481-978B-B51B11FD7E29}"/>
              </a:ext>
            </a:extLst>
          </p:cNvPr>
          <p:cNvSpPr/>
          <p:nvPr/>
        </p:nvSpPr>
        <p:spPr>
          <a:xfrm>
            <a:off x="1667804" y="1826037"/>
            <a:ext cx="3271520" cy="10311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0568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B6BF23-F3BB-4AFB-B71F-32487AF5B089}"/>
              </a:ext>
            </a:extLst>
          </p:cNvPr>
          <p:cNvSpPr/>
          <p:nvPr/>
        </p:nvSpPr>
        <p:spPr>
          <a:xfrm>
            <a:off x="1295673" y="1001107"/>
            <a:ext cx="3137830" cy="21749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9617280"/>
      </p:ext>
    </p:extLst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F51065-5200-4FE0-96C9-F00C3F6A85B5}"/>
              </a:ext>
            </a:extLst>
          </p:cNvPr>
          <p:cNvSpPr/>
          <p:nvPr/>
        </p:nvSpPr>
        <p:spPr>
          <a:xfrm>
            <a:off x="936692" y="2702997"/>
            <a:ext cx="2392348" cy="27128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3DDEC7-2EDA-4148-81C5-382ACF680E34}"/>
              </a:ext>
            </a:extLst>
          </p:cNvPr>
          <p:cNvSpPr/>
          <p:nvPr/>
        </p:nvSpPr>
        <p:spPr>
          <a:xfrm>
            <a:off x="4390894" y="2026321"/>
            <a:ext cx="2372837" cy="15304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306FEC-8721-4CA2-BD52-7FBE72B297A7}"/>
              </a:ext>
            </a:extLst>
          </p:cNvPr>
          <p:cNvSpPr/>
          <p:nvPr/>
        </p:nvSpPr>
        <p:spPr>
          <a:xfrm>
            <a:off x="7855733" y="917651"/>
            <a:ext cx="1288267" cy="69891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4487135"/>
      </p:ext>
    </p:extLst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4777FC-CC6C-4F40-8644-A34986001167}"/>
              </a:ext>
            </a:extLst>
          </p:cNvPr>
          <p:cNvSpPr/>
          <p:nvPr/>
        </p:nvSpPr>
        <p:spPr>
          <a:xfrm>
            <a:off x="946288" y="2059107"/>
            <a:ext cx="2837315" cy="24233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3926474"/>
      </p:ext>
    </p:extLst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7343379-CD6D-4AA6-811D-112B267F21E5}"/>
              </a:ext>
            </a:extLst>
          </p:cNvPr>
          <p:cNvSpPr/>
          <p:nvPr/>
        </p:nvSpPr>
        <p:spPr>
          <a:xfrm>
            <a:off x="1719992" y="718344"/>
            <a:ext cx="2321934" cy="215573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E5F04D7-74BC-4EFC-808B-27FBF8751191}"/>
              </a:ext>
            </a:extLst>
          </p:cNvPr>
          <p:cNvSpPr/>
          <p:nvPr/>
        </p:nvSpPr>
        <p:spPr>
          <a:xfrm>
            <a:off x="3525166" y="1750324"/>
            <a:ext cx="1322446" cy="20934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14B14D-D626-4126-ACA8-0BA625DA7D8F}"/>
              </a:ext>
            </a:extLst>
          </p:cNvPr>
          <p:cNvSpPr/>
          <p:nvPr/>
        </p:nvSpPr>
        <p:spPr>
          <a:xfrm>
            <a:off x="6435101" y="1343788"/>
            <a:ext cx="2398316" cy="6978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9843162"/>
      </p:ext>
    </p:extLst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7EF2DF1-CE8F-4CAF-8E82-CD0FD607C4E4}"/>
              </a:ext>
            </a:extLst>
          </p:cNvPr>
          <p:cNvSpPr/>
          <p:nvPr/>
        </p:nvSpPr>
        <p:spPr>
          <a:xfrm>
            <a:off x="1661454" y="2078002"/>
            <a:ext cx="2465989" cy="25077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44191A-61F2-48FB-B086-F0977614DEE0}"/>
              </a:ext>
            </a:extLst>
          </p:cNvPr>
          <p:cNvSpPr/>
          <p:nvPr/>
        </p:nvSpPr>
        <p:spPr>
          <a:xfrm>
            <a:off x="3278115" y="2675330"/>
            <a:ext cx="1961414" cy="186088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363ACB-0E0B-4C45-964A-81632E9D6C92}"/>
              </a:ext>
            </a:extLst>
          </p:cNvPr>
          <p:cNvSpPr/>
          <p:nvPr/>
        </p:nvSpPr>
        <p:spPr>
          <a:xfrm>
            <a:off x="6982146" y="1476035"/>
            <a:ext cx="2161854" cy="17026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7334307"/>
      </p:ext>
    </p:extLst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ED08AF-D037-452E-B77C-04989245B82A}"/>
              </a:ext>
            </a:extLst>
          </p:cNvPr>
          <p:cNvSpPr/>
          <p:nvPr/>
        </p:nvSpPr>
        <p:spPr>
          <a:xfrm>
            <a:off x="1475621" y="695586"/>
            <a:ext cx="1341045" cy="13980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BD15B5-14ED-426A-B60A-D7559BC4D4BD}"/>
              </a:ext>
            </a:extLst>
          </p:cNvPr>
          <p:cNvSpPr/>
          <p:nvPr/>
        </p:nvSpPr>
        <p:spPr>
          <a:xfrm>
            <a:off x="2762523" y="2299864"/>
            <a:ext cx="2882278" cy="166993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134B365-4577-41EA-9E06-20B93C460D0E}"/>
              </a:ext>
            </a:extLst>
          </p:cNvPr>
          <p:cNvSpPr/>
          <p:nvPr/>
        </p:nvSpPr>
        <p:spPr>
          <a:xfrm>
            <a:off x="6431753" y="2022245"/>
            <a:ext cx="2712247" cy="271194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582169"/>
      </p:ext>
    </p:extLst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27A02FD-5443-453C-AD9E-629FF7245B72}"/>
              </a:ext>
            </a:extLst>
          </p:cNvPr>
          <p:cNvSpPr/>
          <p:nvPr/>
        </p:nvSpPr>
        <p:spPr>
          <a:xfrm>
            <a:off x="934791" y="2617131"/>
            <a:ext cx="1230849" cy="13537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539046"/>
      </p:ext>
    </p:extLst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700D8E5-C4D1-462F-BA62-3009AC5EAB38}"/>
              </a:ext>
            </a:extLst>
          </p:cNvPr>
          <p:cNvSpPr/>
          <p:nvPr/>
        </p:nvSpPr>
        <p:spPr>
          <a:xfrm>
            <a:off x="1102263" y="2095232"/>
            <a:ext cx="1302340" cy="26894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387B58-B827-41BA-A8FF-597C50F10CC7}"/>
              </a:ext>
            </a:extLst>
          </p:cNvPr>
          <p:cNvSpPr/>
          <p:nvPr/>
        </p:nvSpPr>
        <p:spPr>
          <a:xfrm>
            <a:off x="4303077" y="1738022"/>
            <a:ext cx="1130652" cy="249335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A4D4733-DB72-43A8-8985-C0A90BDBA95B}"/>
              </a:ext>
            </a:extLst>
          </p:cNvPr>
          <p:cNvSpPr/>
          <p:nvPr/>
        </p:nvSpPr>
        <p:spPr>
          <a:xfrm>
            <a:off x="6563527" y="2483752"/>
            <a:ext cx="2580473" cy="23861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1936790"/>
      </p:ext>
    </p:extLst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BCB96B-049F-483A-BF81-39C4E9614C45}"/>
              </a:ext>
            </a:extLst>
          </p:cNvPr>
          <p:cNvSpPr/>
          <p:nvPr/>
        </p:nvSpPr>
        <p:spPr>
          <a:xfrm>
            <a:off x="1403003" y="1465005"/>
            <a:ext cx="2243468" cy="14009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3197222"/>
      </p:ext>
    </p:extLst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9E3F28-AA18-4F62-96F4-04645E0E303A}"/>
              </a:ext>
            </a:extLst>
          </p:cNvPr>
          <p:cNvSpPr/>
          <p:nvPr/>
        </p:nvSpPr>
        <p:spPr>
          <a:xfrm>
            <a:off x="1664133" y="775808"/>
            <a:ext cx="1583150" cy="71059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9399617"/>
      </p:ext>
    </p:extLst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D3368D-E558-47A0-A90F-F0ABB0AC8217}"/>
              </a:ext>
            </a:extLst>
          </p:cNvPr>
          <p:cNvSpPr/>
          <p:nvPr/>
        </p:nvSpPr>
        <p:spPr>
          <a:xfrm>
            <a:off x="1131825" y="1158451"/>
            <a:ext cx="3523575" cy="201657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F1BA3D-C1F3-4FE8-B45A-DD8FDA9EE0E6}"/>
              </a:ext>
            </a:extLst>
          </p:cNvPr>
          <p:cNvSpPr/>
          <p:nvPr/>
        </p:nvSpPr>
        <p:spPr>
          <a:xfrm>
            <a:off x="3195032" y="950630"/>
            <a:ext cx="1372503" cy="17205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FFBF66-2BE8-4676-8848-D67869EFA672}"/>
              </a:ext>
            </a:extLst>
          </p:cNvPr>
          <p:cNvSpPr/>
          <p:nvPr/>
        </p:nvSpPr>
        <p:spPr>
          <a:xfrm>
            <a:off x="7617926" y="1447837"/>
            <a:ext cx="1526074" cy="26492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90093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EAC70A-0ABF-4589-9FE3-14F6066B5C3A}"/>
              </a:ext>
            </a:extLst>
          </p:cNvPr>
          <p:cNvSpPr/>
          <p:nvPr/>
        </p:nvSpPr>
        <p:spPr>
          <a:xfrm>
            <a:off x="1105245" y="1341121"/>
            <a:ext cx="1974977" cy="21427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780672"/>
      </p:ext>
    </p:extLst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770A4A-AB23-4A2C-83A8-67DCB58A7886}"/>
              </a:ext>
            </a:extLst>
          </p:cNvPr>
          <p:cNvSpPr/>
          <p:nvPr/>
        </p:nvSpPr>
        <p:spPr>
          <a:xfrm>
            <a:off x="1522731" y="1504887"/>
            <a:ext cx="3183536" cy="9108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7948742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6E63713-774F-4B38-A3C3-7A13E4506D18}"/>
              </a:ext>
            </a:extLst>
          </p:cNvPr>
          <p:cNvSpPr/>
          <p:nvPr/>
        </p:nvSpPr>
        <p:spPr>
          <a:xfrm>
            <a:off x="1106972" y="1761312"/>
            <a:ext cx="2218268" cy="14565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E83156-73CC-47CB-BE6B-E80B314E59CD}"/>
              </a:ext>
            </a:extLst>
          </p:cNvPr>
          <p:cNvSpPr/>
          <p:nvPr/>
        </p:nvSpPr>
        <p:spPr>
          <a:xfrm>
            <a:off x="3280105" y="2019768"/>
            <a:ext cx="3192254" cy="9931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1817530"/>
      </p:ext>
    </p:extLst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38CF5D8-1B1C-460D-A78F-14853AED102D}"/>
              </a:ext>
            </a:extLst>
          </p:cNvPr>
          <p:cNvSpPr/>
          <p:nvPr/>
        </p:nvSpPr>
        <p:spPr>
          <a:xfrm>
            <a:off x="1754749" y="1228565"/>
            <a:ext cx="3483586" cy="101240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928158"/>
      </p:ext>
    </p:extLst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8B93E66-F500-4746-A06F-A8816A59FD4C}"/>
              </a:ext>
            </a:extLst>
          </p:cNvPr>
          <p:cNvSpPr/>
          <p:nvPr/>
        </p:nvSpPr>
        <p:spPr>
          <a:xfrm>
            <a:off x="916089" y="1186811"/>
            <a:ext cx="2813201" cy="75238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068846"/>
      </p:ext>
    </p:extLst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77E021-284F-491D-AF04-4C09111E7D09}"/>
              </a:ext>
            </a:extLst>
          </p:cNvPr>
          <p:cNvSpPr/>
          <p:nvPr/>
        </p:nvSpPr>
        <p:spPr>
          <a:xfrm>
            <a:off x="1329229" y="1607819"/>
            <a:ext cx="1131404" cy="10968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4495DAB-8312-4E22-8540-5C51A3724050}"/>
              </a:ext>
            </a:extLst>
          </p:cNvPr>
          <p:cNvSpPr/>
          <p:nvPr/>
        </p:nvSpPr>
        <p:spPr>
          <a:xfrm>
            <a:off x="2924702" y="1509363"/>
            <a:ext cx="1833118" cy="23419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752F37-ED8F-4E65-B37F-23AA59DD364B}"/>
              </a:ext>
            </a:extLst>
          </p:cNvPr>
          <p:cNvSpPr/>
          <p:nvPr/>
        </p:nvSpPr>
        <p:spPr>
          <a:xfrm>
            <a:off x="7429247" y="1016165"/>
            <a:ext cx="1714753" cy="12126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335924"/>
      </p:ext>
    </p:extLst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14353B-F339-4033-9DA5-2A327A28D0B0}"/>
              </a:ext>
            </a:extLst>
          </p:cNvPr>
          <p:cNvSpPr/>
          <p:nvPr/>
        </p:nvSpPr>
        <p:spPr>
          <a:xfrm>
            <a:off x="1209896" y="888366"/>
            <a:ext cx="3330720" cy="177893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C0841F-B68A-4B32-9698-82D1D05FC060}"/>
              </a:ext>
            </a:extLst>
          </p:cNvPr>
          <p:cNvSpPr/>
          <p:nvPr/>
        </p:nvSpPr>
        <p:spPr>
          <a:xfrm>
            <a:off x="3696943" y="2041326"/>
            <a:ext cx="1678556" cy="101537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8155751"/>
      </p:ext>
    </p:extLst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7140761-05A3-4E25-B921-340562EF19ED}"/>
              </a:ext>
            </a:extLst>
          </p:cNvPr>
          <p:cNvSpPr/>
          <p:nvPr/>
        </p:nvSpPr>
        <p:spPr>
          <a:xfrm>
            <a:off x="1037496" y="839802"/>
            <a:ext cx="3176489" cy="19685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437267"/>
      </p:ext>
    </p:extLst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0A9728-49BA-49FF-8829-B423B027DC86}"/>
              </a:ext>
            </a:extLst>
          </p:cNvPr>
          <p:cNvSpPr/>
          <p:nvPr/>
        </p:nvSpPr>
        <p:spPr>
          <a:xfrm>
            <a:off x="936561" y="2026041"/>
            <a:ext cx="2504967" cy="20034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8257792"/>
      </p:ext>
    </p:extLst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0E3A2D-FCA6-4D82-9FA9-BDD28186ECB4}"/>
              </a:ext>
            </a:extLst>
          </p:cNvPr>
          <p:cNvSpPr/>
          <p:nvPr/>
        </p:nvSpPr>
        <p:spPr>
          <a:xfrm>
            <a:off x="1029911" y="1275435"/>
            <a:ext cx="2339839" cy="25792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25EC93-4385-4342-A767-1AD54D16D741}"/>
              </a:ext>
            </a:extLst>
          </p:cNvPr>
          <p:cNvSpPr/>
          <p:nvPr/>
        </p:nvSpPr>
        <p:spPr>
          <a:xfrm>
            <a:off x="3373567" y="2165766"/>
            <a:ext cx="2799248" cy="26653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558082"/>
      </p:ext>
    </p:extLst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4797ED-8229-4E3D-A847-12FAA67F33F6}"/>
              </a:ext>
            </a:extLst>
          </p:cNvPr>
          <p:cNvSpPr/>
          <p:nvPr/>
        </p:nvSpPr>
        <p:spPr>
          <a:xfrm>
            <a:off x="1514317" y="2130784"/>
            <a:ext cx="1170895" cy="8181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8177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D9A54C-BC1E-4AF4-9DA6-A2D4D89DC34A}"/>
              </a:ext>
            </a:extLst>
          </p:cNvPr>
          <p:cNvSpPr/>
          <p:nvPr/>
        </p:nvSpPr>
        <p:spPr>
          <a:xfrm>
            <a:off x="1273690" y="2494638"/>
            <a:ext cx="1148553" cy="239099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8671417"/>
      </p:ext>
    </p:extLst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62A315C-E184-413C-A683-259EAE50F4E4}"/>
              </a:ext>
            </a:extLst>
          </p:cNvPr>
          <p:cNvSpPr/>
          <p:nvPr/>
        </p:nvSpPr>
        <p:spPr>
          <a:xfrm>
            <a:off x="1736673" y="2439423"/>
            <a:ext cx="1594324" cy="809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841469"/>
      </p:ext>
    </p:extLst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A9FBD1-E530-4683-AA3D-F2A2201485B0}"/>
              </a:ext>
            </a:extLst>
          </p:cNvPr>
          <p:cNvSpPr/>
          <p:nvPr/>
        </p:nvSpPr>
        <p:spPr>
          <a:xfrm>
            <a:off x="1384767" y="910668"/>
            <a:ext cx="2707735" cy="126340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02C39F-621E-4C25-B27D-0C579B6302E1}"/>
              </a:ext>
            </a:extLst>
          </p:cNvPr>
          <p:cNvSpPr/>
          <p:nvPr/>
        </p:nvSpPr>
        <p:spPr>
          <a:xfrm>
            <a:off x="2927960" y="1887644"/>
            <a:ext cx="3643495" cy="199010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427114"/>
      </p:ext>
    </p:extLst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0844C04-63E8-4948-880E-0785755A12C8}"/>
              </a:ext>
            </a:extLst>
          </p:cNvPr>
          <p:cNvSpPr/>
          <p:nvPr/>
        </p:nvSpPr>
        <p:spPr>
          <a:xfrm>
            <a:off x="1366937" y="1379143"/>
            <a:ext cx="2891172" cy="9619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272603"/>
      </p:ext>
    </p:extLst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2CEFE0-80CA-433A-8C38-CEC605D0EA3B}"/>
              </a:ext>
            </a:extLst>
          </p:cNvPr>
          <p:cNvSpPr/>
          <p:nvPr/>
        </p:nvSpPr>
        <p:spPr>
          <a:xfrm>
            <a:off x="1167842" y="1737827"/>
            <a:ext cx="2062921" cy="214351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B447BC-04C8-4CB8-823B-3176B623ADA1}"/>
              </a:ext>
            </a:extLst>
          </p:cNvPr>
          <p:cNvSpPr/>
          <p:nvPr/>
        </p:nvSpPr>
        <p:spPr>
          <a:xfrm>
            <a:off x="3910619" y="1896164"/>
            <a:ext cx="1588096" cy="270722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B91774-45D9-4DBD-B58A-C07CC6CEAA93}"/>
              </a:ext>
            </a:extLst>
          </p:cNvPr>
          <p:cNvSpPr/>
          <p:nvPr/>
        </p:nvSpPr>
        <p:spPr>
          <a:xfrm>
            <a:off x="8072580" y="1325143"/>
            <a:ext cx="1071420" cy="26397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367251"/>
      </p:ext>
    </p:extLst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BF50CBD-6FC8-4C7B-957D-B4FC3EC9C951}"/>
              </a:ext>
            </a:extLst>
          </p:cNvPr>
          <p:cNvSpPr/>
          <p:nvPr/>
        </p:nvSpPr>
        <p:spPr>
          <a:xfrm>
            <a:off x="1110434" y="1410723"/>
            <a:ext cx="2563231" cy="16660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C445D4-CDFD-44B8-A06C-7011F8579623}"/>
              </a:ext>
            </a:extLst>
          </p:cNvPr>
          <p:cNvSpPr/>
          <p:nvPr/>
        </p:nvSpPr>
        <p:spPr>
          <a:xfrm>
            <a:off x="3503528" y="1265259"/>
            <a:ext cx="1031025" cy="223703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7123129"/>
      </p:ext>
    </p:extLst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074FECC-704A-4E83-951B-5AA2437905E1}"/>
              </a:ext>
            </a:extLst>
          </p:cNvPr>
          <p:cNvSpPr/>
          <p:nvPr/>
        </p:nvSpPr>
        <p:spPr>
          <a:xfrm>
            <a:off x="1004593" y="1897337"/>
            <a:ext cx="1952033" cy="231883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981920"/>
      </p:ext>
    </p:extLst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A9AA6-4E22-4F34-8C4E-F17C00A6A410}"/>
              </a:ext>
            </a:extLst>
          </p:cNvPr>
          <p:cNvSpPr/>
          <p:nvPr/>
        </p:nvSpPr>
        <p:spPr>
          <a:xfrm>
            <a:off x="1675772" y="1696509"/>
            <a:ext cx="2153626" cy="16960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191250"/>
      </p:ext>
    </p:extLst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A4551C9-2481-465D-99A9-A2DF31724AF1}"/>
              </a:ext>
            </a:extLst>
          </p:cNvPr>
          <p:cNvSpPr/>
          <p:nvPr/>
        </p:nvSpPr>
        <p:spPr>
          <a:xfrm>
            <a:off x="1058740" y="1893210"/>
            <a:ext cx="1143381" cy="25887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67A38DE-C93C-475F-855E-8304E033B09C}"/>
              </a:ext>
            </a:extLst>
          </p:cNvPr>
          <p:cNvSpPr/>
          <p:nvPr/>
        </p:nvSpPr>
        <p:spPr>
          <a:xfrm>
            <a:off x="2943998" y="985574"/>
            <a:ext cx="3543414" cy="234675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0B752F-8BEB-4A74-9E21-B10C868571AC}"/>
              </a:ext>
            </a:extLst>
          </p:cNvPr>
          <p:cNvSpPr/>
          <p:nvPr/>
        </p:nvSpPr>
        <p:spPr>
          <a:xfrm>
            <a:off x="7682992" y="2239124"/>
            <a:ext cx="1222750" cy="225387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5157845"/>
      </p:ext>
    </p:extLst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1F684F9-2588-4765-921F-71BFD12E0DF7}"/>
              </a:ext>
            </a:extLst>
          </p:cNvPr>
          <p:cNvSpPr/>
          <p:nvPr/>
        </p:nvSpPr>
        <p:spPr>
          <a:xfrm>
            <a:off x="1044454" y="1853622"/>
            <a:ext cx="2206741" cy="204843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4F678C-4779-4269-A109-6976B69F39BE}"/>
              </a:ext>
            </a:extLst>
          </p:cNvPr>
          <p:cNvSpPr/>
          <p:nvPr/>
        </p:nvSpPr>
        <p:spPr>
          <a:xfrm>
            <a:off x="3580776" y="1296061"/>
            <a:ext cx="3376833" cy="108747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2753134"/>
      </p:ext>
    </p:extLst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43D005-C2C9-4CD8-AFEF-F5A651D07E1B}"/>
              </a:ext>
            </a:extLst>
          </p:cNvPr>
          <p:cNvSpPr/>
          <p:nvPr/>
        </p:nvSpPr>
        <p:spPr>
          <a:xfrm>
            <a:off x="1231400" y="2453828"/>
            <a:ext cx="2966237" cy="9533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757D231-A0A6-4676-A1C5-8E6543ACE866}"/>
              </a:ext>
            </a:extLst>
          </p:cNvPr>
          <p:cNvSpPr/>
          <p:nvPr/>
        </p:nvSpPr>
        <p:spPr>
          <a:xfrm>
            <a:off x="4168829" y="1324538"/>
            <a:ext cx="3129264" cy="19825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38313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7717AE-6F4C-4094-8B5A-2B3541CCA5EA}"/>
              </a:ext>
            </a:extLst>
          </p:cNvPr>
          <p:cNvSpPr/>
          <p:nvPr/>
        </p:nvSpPr>
        <p:spPr>
          <a:xfrm>
            <a:off x="1326148" y="1175386"/>
            <a:ext cx="3019727" cy="7159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835BA9-F6AC-423D-BF7F-882C13157634}"/>
              </a:ext>
            </a:extLst>
          </p:cNvPr>
          <p:cNvSpPr/>
          <p:nvPr/>
        </p:nvSpPr>
        <p:spPr>
          <a:xfrm>
            <a:off x="4006089" y="2155773"/>
            <a:ext cx="1088522" cy="9433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3608F3-DCFB-4D37-B246-366E42B808E4}"/>
              </a:ext>
            </a:extLst>
          </p:cNvPr>
          <p:cNvSpPr/>
          <p:nvPr/>
        </p:nvSpPr>
        <p:spPr>
          <a:xfrm>
            <a:off x="6502246" y="2360332"/>
            <a:ext cx="2563132" cy="78520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1897975"/>
      </p:ext>
    </p:extLst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6F09376-09F2-4760-A4C2-1F35A69100FE}"/>
              </a:ext>
            </a:extLst>
          </p:cNvPr>
          <p:cNvSpPr/>
          <p:nvPr/>
        </p:nvSpPr>
        <p:spPr>
          <a:xfrm>
            <a:off x="1153870" y="1599479"/>
            <a:ext cx="1626192" cy="95124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106975"/>
      </p:ext>
    </p:extLst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B0D255-9E89-483C-AF80-A0AA658609C8}"/>
              </a:ext>
            </a:extLst>
          </p:cNvPr>
          <p:cNvSpPr/>
          <p:nvPr/>
        </p:nvSpPr>
        <p:spPr>
          <a:xfrm>
            <a:off x="1042634" y="2079770"/>
            <a:ext cx="1756404" cy="261644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B19E8D3-15D2-48E5-9CA8-01B1B951694F}"/>
              </a:ext>
            </a:extLst>
          </p:cNvPr>
          <p:cNvSpPr/>
          <p:nvPr/>
        </p:nvSpPr>
        <p:spPr>
          <a:xfrm>
            <a:off x="3997912" y="1802181"/>
            <a:ext cx="2957756" cy="25506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818720"/>
      </p:ext>
    </p:extLst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F06ECB-1104-42C8-BAD6-1B99ED3FAC23}"/>
              </a:ext>
            </a:extLst>
          </p:cNvPr>
          <p:cNvSpPr/>
          <p:nvPr/>
        </p:nvSpPr>
        <p:spPr>
          <a:xfrm>
            <a:off x="1166634" y="1589441"/>
            <a:ext cx="2725737" cy="180494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6ED38F-95D8-482D-B93F-2AA3E3A88E7F}"/>
              </a:ext>
            </a:extLst>
          </p:cNvPr>
          <p:cNvSpPr/>
          <p:nvPr/>
        </p:nvSpPr>
        <p:spPr>
          <a:xfrm>
            <a:off x="3447152" y="2559228"/>
            <a:ext cx="2848846" cy="76884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588093"/>
      </p:ext>
    </p:extLst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0489B7-0AA4-47A7-BEA1-0E793D44F31A}"/>
              </a:ext>
            </a:extLst>
          </p:cNvPr>
          <p:cNvSpPr/>
          <p:nvPr/>
        </p:nvSpPr>
        <p:spPr>
          <a:xfrm>
            <a:off x="1728445" y="1586658"/>
            <a:ext cx="2405083" cy="21306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0464343"/>
      </p:ext>
    </p:extLst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F280A09-988E-48AE-9336-8ED69F6B04A8}"/>
              </a:ext>
            </a:extLst>
          </p:cNvPr>
          <p:cNvSpPr/>
          <p:nvPr/>
        </p:nvSpPr>
        <p:spPr>
          <a:xfrm>
            <a:off x="1426922" y="1454779"/>
            <a:ext cx="3397606" cy="24225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BE6E18E-1F03-4113-8E3B-5262A929C2E9}"/>
              </a:ext>
            </a:extLst>
          </p:cNvPr>
          <p:cNvSpPr/>
          <p:nvPr/>
        </p:nvSpPr>
        <p:spPr>
          <a:xfrm>
            <a:off x="3753548" y="2611107"/>
            <a:ext cx="2131538" cy="181776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647350"/>
      </p:ext>
    </p:extLst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03F3B0-2B12-4CF9-AEE6-5FA3DC28559E}"/>
              </a:ext>
            </a:extLst>
          </p:cNvPr>
          <p:cNvSpPr/>
          <p:nvPr/>
        </p:nvSpPr>
        <p:spPr>
          <a:xfrm>
            <a:off x="1208250" y="1347368"/>
            <a:ext cx="2419659" cy="132259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71CA36-8A53-4CCB-B0FB-16930F9ECE79}"/>
              </a:ext>
            </a:extLst>
          </p:cNvPr>
          <p:cNvSpPr/>
          <p:nvPr/>
        </p:nvSpPr>
        <p:spPr>
          <a:xfrm>
            <a:off x="4527868" y="1107061"/>
            <a:ext cx="1941550" cy="21697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433C02-FD5A-48F3-9483-343F32DA9654}"/>
              </a:ext>
            </a:extLst>
          </p:cNvPr>
          <p:cNvSpPr/>
          <p:nvPr/>
        </p:nvSpPr>
        <p:spPr>
          <a:xfrm>
            <a:off x="6456807" y="2648683"/>
            <a:ext cx="2687193" cy="24285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3760148"/>
      </p:ext>
    </p:extLst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3578C-8FC2-497C-8776-F403A06768E5}"/>
              </a:ext>
            </a:extLst>
          </p:cNvPr>
          <p:cNvSpPr/>
          <p:nvPr/>
        </p:nvSpPr>
        <p:spPr>
          <a:xfrm>
            <a:off x="1005530" y="1276664"/>
            <a:ext cx="2536612" cy="106126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C36744-E033-4528-BB65-38CDC5C89572}"/>
              </a:ext>
            </a:extLst>
          </p:cNvPr>
          <p:cNvSpPr/>
          <p:nvPr/>
        </p:nvSpPr>
        <p:spPr>
          <a:xfrm>
            <a:off x="3310952" y="1230568"/>
            <a:ext cx="1126927" cy="15750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ACBE345-33BA-4532-A0E5-90C82364047A}"/>
              </a:ext>
            </a:extLst>
          </p:cNvPr>
          <p:cNvSpPr/>
          <p:nvPr/>
        </p:nvSpPr>
        <p:spPr>
          <a:xfrm>
            <a:off x="7296161" y="741353"/>
            <a:ext cx="1847839" cy="17845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57264"/>
      </p:ext>
    </p:extLst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2A96D1-F921-4F3C-9E0E-5DBA86D693E0}"/>
              </a:ext>
            </a:extLst>
          </p:cNvPr>
          <p:cNvSpPr/>
          <p:nvPr/>
        </p:nvSpPr>
        <p:spPr>
          <a:xfrm>
            <a:off x="1191582" y="1012673"/>
            <a:ext cx="2936216" cy="25230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AB5DD3-1ED9-48AC-ACC6-413303A40AB0}"/>
              </a:ext>
            </a:extLst>
          </p:cNvPr>
          <p:cNvSpPr/>
          <p:nvPr/>
        </p:nvSpPr>
        <p:spPr>
          <a:xfrm>
            <a:off x="4215412" y="2161101"/>
            <a:ext cx="1413662" cy="25107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EF4208-D688-41ED-9ECC-FE72C9051DDA}"/>
              </a:ext>
            </a:extLst>
          </p:cNvPr>
          <p:cNvSpPr/>
          <p:nvPr/>
        </p:nvSpPr>
        <p:spPr>
          <a:xfrm>
            <a:off x="6500763" y="2006944"/>
            <a:ext cx="2643237" cy="9086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253495"/>
      </p:ext>
    </p:extLst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F3FE70-3382-4509-B35C-1B6FDCAE9627}"/>
              </a:ext>
            </a:extLst>
          </p:cNvPr>
          <p:cNvSpPr/>
          <p:nvPr/>
        </p:nvSpPr>
        <p:spPr>
          <a:xfrm>
            <a:off x="1464228" y="1851533"/>
            <a:ext cx="1874669" cy="163138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796318-E8B3-47C4-AAD2-663347225F0D}"/>
              </a:ext>
            </a:extLst>
          </p:cNvPr>
          <p:cNvSpPr/>
          <p:nvPr/>
        </p:nvSpPr>
        <p:spPr>
          <a:xfrm>
            <a:off x="3652112" y="1870925"/>
            <a:ext cx="2270230" cy="11138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18308"/>
      </p:ext>
    </p:extLst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FBE955-6468-4837-A9E6-F5AF2D098888}"/>
              </a:ext>
            </a:extLst>
          </p:cNvPr>
          <p:cNvSpPr/>
          <p:nvPr/>
        </p:nvSpPr>
        <p:spPr>
          <a:xfrm>
            <a:off x="1765803" y="1829695"/>
            <a:ext cx="1368756" cy="15756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2863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5EBCD0E-2E50-4D3E-AF57-1B69B09610D2}"/>
              </a:ext>
            </a:extLst>
          </p:cNvPr>
          <p:cNvSpPr/>
          <p:nvPr/>
        </p:nvSpPr>
        <p:spPr>
          <a:xfrm>
            <a:off x="1827771" y="998603"/>
            <a:ext cx="3146976" cy="239807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F7E546A-914F-4171-BCB4-00271006A01A}"/>
              </a:ext>
            </a:extLst>
          </p:cNvPr>
          <p:cNvSpPr/>
          <p:nvPr/>
        </p:nvSpPr>
        <p:spPr>
          <a:xfrm>
            <a:off x="3724017" y="1428772"/>
            <a:ext cx="2477207" cy="145196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206C86-21C2-4642-B874-06110790F254}"/>
              </a:ext>
            </a:extLst>
          </p:cNvPr>
          <p:cNvSpPr/>
          <p:nvPr/>
        </p:nvSpPr>
        <p:spPr>
          <a:xfrm>
            <a:off x="6550890" y="897321"/>
            <a:ext cx="2593110" cy="228923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8535786"/>
      </p:ext>
    </p:extLst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ABCB903-2BBD-4AC3-8F26-E10512C7CA2A}"/>
              </a:ext>
            </a:extLst>
          </p:cNvPr>
          <p:cNvSpPr/>
          <p:nvPr/>
        </p:nvSpPr>
        <p:spPr>
          <a:xfrm>
            <a:off x="1587462" y="1904097"/>
            <a:ext cx="2501333" cy="12546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697FA03-6862-4CC1-933A-0CB4A7EFC22B}"/>
              </a:ext>
            </a:extLst>
          </p:cNvPr>
          <p:cNvSpPr/>
          <p:nvPr/>
        </p:nvSpPr>
        <p:spPr>
          <a:xfrm>
            <a:off x="4449523" y="2327551"/>
            <a:ext cx="973634" cy="2195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561549"/>
      </p:ext>
    </p:extLst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711FF0-5E39-49CA-AA3A-91A923841D4B}"/>
              </a:ext>
            </a:extLst>
          </p:cNvPr>
          <p:cNvSpPr/>
          <p:nvPr/>
        </p:nvSpPr>
        <p:spPr>
          <a:xfrm>
            <a:off x="1186453" y="1352394"/>
            <a:ext cx="1721075" cy="13615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878BCB-57D3-46F6-A973-8BF7616A1E0A}"/>
              </a:ext>
            </a:extLst>
          </p:cNvPr>
          <p:cNvSpPr/>
          <p:nvPr/>
        </p:nvSpPr>
        <p:spPr>
          <a:xfrm>
            <a:off x="3382748" y="2155406"/>
            <a:ext cx="2365558" cy="176067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1451056"/>
      </p:ext>
    </p:extLst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BC9FF0-DFA3-4082-AF89-7F6439760669}"/>
              </a:ext>
            </a:extLst>
          </p:cNvPr>
          <p:cNvSpPr/>
          <p:nvPr/>
        </p:nvSpPr>
        <p:spPr>
          <a:xfrm>
            <a:off x="1679052" y="1109163"/>
            <a:ext cx="1424700" cy="113302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C26535-949A-4358-ACBF-2FB03808B5BB}"/>
              </a:ext>
            </a:extLst>
          </p:cNvPr>
          <p:cNvSpPr/>
          <p:nvPr/>
        </p:nvSpPr>
        <p:spPr>
          <a:xfrm>
            <a:off x="2793062" y="1179505"/>
            <a:ext cx="2649484" cy="13435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219327"/>
      </p:ext>
    </p:extLst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A7C3091-F148-494E-8E78-ADD1E3D54DBC}"/>
              </a:ext>
            </a:extLst>
          </p:cNvPr>
          <p:cNvSpPr/>
          <p:nvPr/>
        </p:nvSpPr>
        <p:spPr>
          <a:xfrm>
            <a:off x="1385627" y="1552524"/>
            <a:ext cx="1146781" cy="206460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615055"/>
      </p:ext>
    </p:extLst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624D46C-3D39-45CE-AED1-E13DE760492C}"/>
              </a:ext>
            </a:extLst>
          </p:cNvPr>
          <p:cNvSpPr/>
          <p:nvPr/>
        </p:nvSpPr>
        <p:spPr>
          <a:xfrm>
            <a:off x="1233291" y="2479566"/>
            <a:ext cx="3344660" cy="11862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76A264A-B36F-4B07-B454-5720AD9F27EA}"/>
              </a:ext>
            </a:extLst>
          </p:cNvPr>
          <p:cNvSpPr/>
          <p:nvPr/>
        </p:nvSpPr>
        <p:spPr>
          <a:xfrm>
            <a:off x="3521134" y="1998386"/>
            <a:ext cx="2891978" cy="16400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4785574"/>
      </p:ext>
    </p:extLst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78D005-62E2-4517-A0A8-ED15EC1F3840}"/>
              </a:ext>
            </a:extLst>
          </p:cNvPr>
          <p:cNvSpPr/>
          <p:nvPr/>
        </p:nvSpPr>
        <p:spPr>
          <a:xfrm>
            <a:off x="1201805" y="2358661"/>
            <a:ext cx="1210245" cy="207461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00902F-B7D2-441A-A57D-2176A995EBBB}"/>
              </a:ext>
            </a:extLst>
          </p:cNvPr>
          <p:cNvSpPr/>
          <p:nvPr/>
        </p:nvSpPr>
        <p:spPr>
          <a:xfrm>
            <a:off x="3433890" y="2662965"/>
            <a:ext cx="2266571" cy="22512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222290"/>
      </p:ext>
    </p:extLst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FF20642-09DA-4521-B4C4-B308B7EA649E}"/>
              </a:ext>
            </a:extLst>
          </p:cNvPr>
          <p:cNvSpPr/>
          <p:nvPr/>
        </p:nvSpPr>
        <p:spPr>
          <a:xfrm>
            <a:off x="1773401" y="1252199"/>
            <a:ext cx="1258010" cy="77315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1081E39-F7DD-46F7-AC17-7312B8617AF1}"/>
              </a:ext>
            </a:extLst>
          </p:cNvPr>
          <p:cNvSpPr/>
          <p:nvPr/>
        </p:nvSpPr>
        <p:spPr>
          <a:xfrm>
            <a:off x="3703508" y="2483929"/>
            <a:ext cx="1525495" cy="13374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079992"/>
      </p:ext>
    </p:extLst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E9CF4B-3982-438C-98BC-37DE25A3E83C}"/>
              </a:ext>
            </a:extLst>
          </p:cNvPr>
          <p:cNvSpPr/>
          <p:nvPr/>
        </p:nvSpPr>
        <p:spPr>
          <a:xfrm>
            <a:off x="990489" y="1226463"/>
            <a:ext cx="2361020" cy="25837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34F7D3-43E2-4372-AB38-1EDDA7A29370}"/>
              </a:ext>
            </a:extLst>
          </p:cNvPr>
          <p:cNvSpPr/>
          <p:nvPr/>
        </p:nvSpPr>
        <p:spPr>
          <a:xfrm>
            <a:off x="3083241" y="1788558"/>
            <a:ext cx="2476460" cy="20191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E6EC6C-D0B5-41B8-AE0E-19C10DDF2E5D}"/>
              </a:ext>
            </a:extLst>
          </p:cNvPr>
          <p:cNvSpPr/>
          <p:nvPr/>
        </p:nvSpPr>
        <p:spPr>
          <a:xfrm>
            <a:off x="7605771" y="2575634"/>
            <a:ext cx="1248805" cy="19005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8887415"/>
      </p:ext>
    </p:extLst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93C367D-71E6-41D9-9369-20FDF10569EA}"/>
              </a:ext>
            </a:extLst>
          </p:cNvPr>
          <p:cNvSpPr/>
          <p:nvPr/>
        </p:nvSpPr>
        <p:spPr>
          <a:xfrm>
            <a:off x="1777180" y="1777248"/>
            <a:ext cx="1050184" cy="26990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838959"/>
      </p:ext>
    </p:extLst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F3F449-2EC2-49CB-A7E5-782972DED530}"/>
              </a:ext>
            </a:extLst>
          </p:cNvPr>
          <p:cNvSpPr/>
          <p:nvPr/>
        </p:nvSpPr>
        <p:spPr>
          <a:xfrm>
            <a:off x="1460060" y="1472883"/>
            <a:ext cx="2718130" cy="261236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F0E811-63B2-4430-B422-2134C3C4713A}"/>
              </a:ext>
            </a:extLst>
          </p:cNvPr>
          <p:cNvSpPr/>
          <p:nvPr/>
        </p:nvSpPr>
        <p:spPr>
          <a:xfrm>
            <a:off x="3741479" y="1234837"/>
            <a:ext cx="2035172" cy="139101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C8B480-D281-4E48-B91F-703E3E200066}"/>
              </a:ext>
            </a:extLst>
          </p:cNvPr>
          <p:cNvSpPr/>
          <p:nvPr/>
        </p:nvSpPr>
        <p:spPr>
          <a:xfrm>
            <a:off x="7834059" y="1426907"/>
            <a:ext cx="1309941" cy="9361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69450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4B280B6-1551-4350-841C-3E13E0BE2803}"/>
              </a:ext>
            </a:extLst>
          </p:cNvPr>
          <p:cNvSpPr/>
          <p:nvPr/>
        </p:nvSpPr>
        <p:spPr>
          <a:xfrm>
            <a:off x="1351589" y="2406616"/>
            <a:ext cx="1240793" cy="83566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5375300"/>
      </p:ext>
    </p:extLst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3257EE5-A0B8-4189-BD47-35E57BCE29AD}"/>
              </a:ext>
            </a:extLst>
          </p:cNvPr>
          <p:cNvSpPr/>
          <p:nvPr/>
        </p:nvSpPr>
        <p:spPr>
          <a:xfrm>
            <a:off x="1425815" y="2175400"/>
            <a:ext cx="1289393" cy="9529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DAC27F-389D-4762-8FF2-4DDAAB63334D}"/>
              </a:ext>
            </a:extLst>
          </p:cNvPr>
          <p:cNvSpPr/>
          <p:nvPr/>
        </p:nvSpPr>
        <p:spPr>
          <a:xfrm>
            <a:off x="3001518" y="1433702"/>
            <a:ext cx="3009574" cy="1126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4AA9B1-BE14-444F-907F-D9B8AC4F2E59}"/>
              </a:ext>
            </a:extLst>
          </p:cNvPr>
          <p:cNvSpPr/>
          <p:nvPr/>
        </p:nvSpPr>
        <p:spPr>
          <a:xfrm>
            <a:off x="6428631" y="717252"/>
            <a:ext cx="2715369" cy="19493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3293866"/>
      </p:ext>
    </p:extLst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25BA3A-D4CE-4A88-9045-D033CD35EDCC}"/>
              </a:ext>
            </a:extLst>
          </p:cNvPr>
          <p:cNvSpPr/>
          <p:nvPr/>
        </p:nvSpPr>
        <p:spPr>
          <a:xfrm>
            <a:off x="1537839" y="2708546"/>
            <a:ext cx="1587721" cy="10405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E50B88B-D4A2-45FA-8752-5A9B15BC08E2}"/>
              </a:ext>
            </a:extLst>
          </p:cNvPr>
          <p:cNvSpPr/>
          <p:nvPr/>
        </p:nvSpPr>
        <p:spPr>
          <a:xfrm>
            <a:off x="4492592" y="2731650"/>
            <a:ext cx="1004752" cy="99445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68881"/>
      </p:ext>
    </p:extLst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907743-2751-4FCD-A574-48E1771D5CA2}"/>
              </a:ext>
            </a:extLst>
          </p:cNvPr>
          <p:cNvSpPr/>
          <p:nvPr/>
        </p:nvSpPr>
        <p:spPr>
          <a:xfrm>
            <a:off x="1012547" y="1062494"/>
            <a:ext cx="2285078" cy="15669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689874"/>
      </p:ext>
    </p:extLst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C76514-18DC-4A33-8A2B-235189E976E9}"/>
              </a:ext>
            </a:extLst>
          </p:cNvPr>
          <p:cNvSpPr/>
          <p:nvPr/>
        </p:nvSpPr>
        <p:spPr>
          <a:xfrm>
            <a:off x="1270679" y="2162600"/>
            <a:ext cx="2629622" cy="13056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4E475B-3AF9-433E-A057-40BA90E52767}"/>
              </a:ext>
            </a:extLst>
          </p:cNvPr>
          <p:cNvSpPr/>
          <p:nvPr/>
        </p:nvSpPr>
        <p:spPr>
          <a:xfrm>
            <a:off x="3087911" y="2017258"/>
            <a:ext cx="2684072" cy="266830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7906"/>
      </p:ext>
    </p:extLst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10319C-A636-45D0-830D-683C14837819}"/>
              </a:ext>
            </a:extLst>
          </p:cNvPr>
          <p:cNvSpPr/>
          <p:nvPr/>
        </p:nvSpPr>
        <p:spPr>
          <a:xfrm>
            <a:off x="1463226" y="2660558"/>
            <a:ext cx="2010170" cy="24771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645755"/>
      </p:ext>
    </p:extLst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EDB2A8-63E2-4BD1-B47A-500ED46F0764}"/>
              </a:ext>
            </a:extLst>
          </p:cNvPr>
          <p:cNvSpPr/>
          <p:nvPr/>
        </p:nvSpPr>
        <p:spPr>
          <a:xfrm>
            <a:off x="1168088" y="1374024"/>
            <a:ext cx="2938853" cy="97456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053020"/>
      </p:ext>
    </p:extLst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FDECD2C-C700-4802-9786-CB92AE3ABEB9}"/>
              </a:ext>
            </a:extLst>
          </p:cNvPr>
          <p:cNvSpPr/>
          <p:nvPr/>
        </p:nvSpPr>
        <p:spPr>
          <a:xfrm>
            <a:off x="1274583" y="2026935"/>
            <a:ext cx="2174955" cy="11724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217334"/>
      </p:ext>
    </p:extLst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7B8B1E-B527-4BB8-B619-07ED2642FD7B}"/>
              </a:ext>
            </a:extLst>
          </p:cNvPr>
          <p:cNvSpPr/>
          <p:nvPr/>
        </p:nvSpPr>
        <p:spPr>
          <a:xfrm>
            <a:off x="1092796" y="2064070"/>
            <a:ext cx="1794134" cy="12648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DC3B5C-55A2-4A3B-A707-D77764C1B293}"/>
              </a:ext>
            </a:extLst>
          </p:cNvPr>
          <p:cNvSpPr/>
          <p:nvPr/>
        </p:nvSpPr>
        <p:spPr>
          <a:xfrm>
            <a:off x="4300442" y="2016460"/>
            <a:ext cx="3057304" cy="195943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A7BE6CC-AA6C-4535-9CCD-89C38324EBED}"/>
              </a:ext>
            </a:extLst>
          </p:cNvPr>
          <p:cNvSpPr/>
          <p:nvPr/>
        </p:nvSpPr>
        <p:spPr>
          <a:xfrm>
            <a:off x="7081400" y="2152825"/>
            <a:ext cx="2062600" cy="94508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8125362"/>
      </p:ext>
    </p:extLst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520A20B-D6FE-4805-8B5A-EED6C1067BD6}"/>
              </a:ext>
            </a:extLst>
          </p:cNvPr>
          <p:cNvSpPr/>
          <p:nvPr/>
        </p:nvSpPr>
        <p:spPr>
          <a:xfrm>
            <a:off x="1200452" y="2692621"/>
            <a:ext cx="1532508" cy="218733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0D07849-692A-4512-A84E-9A89EE7525B2}"/>
              </a:ext>
            </a:extLst>
          </p:cNvPr>
          <p:cNvSpPr/>
          <p:nvPr/>
        </p:nvSpPr>
        <p:spPr>
          <a:xfrm>
            <a:off x="3789091" y="2504105"/>
            <a:ext cx="2661714" cy="142103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52610"/>
      </p:ext>
    </p:extLst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55A4FC9-022F-4B2B-8B6D-29F5F8FEF8FB}"/>
              </a:ext>
            </a:extLst>
          </p:cNvPr>
          <p:cNvSpPr/>
          <p:nvPr/>
        </p:nvSpPr>
        <p:spPr>
          <a:xfrm>
            <a:off x="950424" y="1124008"/>
            <a:ext cx="1471132" cy="182667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0915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2C3F8-1BE2-4D56-88A2-071904F131E9}"/>
              </a:ext>
            </a:extLst>
          </p:cNvPr>
          <p:cNvSpPr/>
          <p:nvPr/>
        </p:nvSpPr>
        <p:spPr>
          <a:xfrm>
            <a:off x="1482755" y="1360491"/>
            <a:ext cx="2168380" cy="7218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4A14B8-1DB8-4FE7-9211-4211EB42FBF6}"/>
              </a:ext>
            </a:extLst>
          </p:cNvPr>
          <p:cNvSpPr/>
          <p:nvPr/>
        </p:nvSpPr>
        <p:spPr>
          <a:xfrm>
            <a:off x="3638812" y="2159020"/>
            <a:ext cx="1153113" cy="23405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AA75ECD-D944-423D-A1BA-8F43EAD5FB7F}"/>
              </a:ext>
            </a:extLst>
          </p:cNvPr>
          <p:cNvSpPr/>
          <p:nvPr/>
        </p:nvSpPr>
        <p:spPr>
          <a:xfrm>
            <a:off x="7730714" y="2648918"/>
            <a:ext cx="1413286" cy="11805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556224"/>
      </p:ext>
    </p:extLst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8A8CDA-0613-4EDA-A7B9-C75A1EC5C11F}"/>
              </a:ext>
            </a:extLst>
          </p:cNvPr>
          <p:cNvSpPr/>
          <p:nvPr/>
        </p:nvSpPr>
        <p:spPr>
          <a:xfrm>
            <a:off x="1022316" y="2197341"/>
            <a:ext cx="1573605" cy="19078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5BBF67-534D-428F-98AB-853616B55177}"/>
              </a:ext>
            </a:extLst>
          </p:cNvPr>
          <p:cNvSpPr/>
          <p:nvPr/>
        </p:nvSpPr>
        <p:spPr>
          <a:xfrm>
            <a:off x="3122533" y="1748347"/>
            <a:ext cx="2133461" cy="224003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2101992"/>
      </p:ext>
    </p:extLst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18C1FB2-5B39-4F78-AD52-46CC8BB1047A}"/>
              </a:ext>
            </a:extLst>
          </p:cNvPr>
          <p:cNvSpPr/>
          <p:nvPr/>
        </p:nvSpPr>
        <p:spPr>
          <a:xfrm>
            <a:off x="1704556" y="2289214"/>
            <a:ext cx="3484033" cy="737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3FB1A0-0DAF-49D1-A7B3-091C2D04970A}"/>
              </a:ext>
            </a:extLst>
          </p:cNvPr>
          <p:cNvSpPr/>
          <p:nvPr/>
        </p:nvSpPr>
        <p:spPr>
          <a:xfrm>
            <a:off x="3154251" y="710159"/>
            <a:ext cx="2257178" cy="74476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A5DF67-8BD0-4A65-B727-E9C667668AE7}"/>
              </a:ext>
            </a:extLst>
          </p:cNvPr>
          <p:cNvSpPr/>
          <p:nvPr/>
        </p:nvSpPr>
        <p:spPr>
          <a:xfrm>
            <a:off x="6790273" y="1454244"/>
            <a:ext cx="2353727" cy="107102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7127731"/>
      </p:ext>
    </p:extLst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F8E5094-0A6F-47FE-84F3-2C7199E59E89}"/>
              </a:ext>
            </a:extLst>
          </p:cNvPr>
          <p:cNvSpPr/>
          <p:nvPr/>
        </p:nvSpPr>
        <p:spPr>
          <a:xfrm>
            <a:off x="1555145" y="1450579"/>
            <a:ext cx="2763641" cy="17759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D1AB282-4AB3-477A-B45B-263ABB86BCCA}"/>
              </a:ext>
            </a:extLst>
          </p:cNvPr>
          <p:cNvSpPr/>
          <p:nvPr/>
        </p:nvSpPr>
        <p:spPr>
          <a:xfrm>
            <a:off x="3393330" y="1259537"/>
            <a:ext cx="3123017" cy="15990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776290"/>
      </p:ext>
    </p:extLst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69A85B-ADAA-490E-BC9E-5E638E432F2B}"/>
              </a:ext>
            </a:extLst>
          </p:cNvPr>
          <p:cNvSpPr/>
          <p:nvPr/>
        </p:nvSpPr>
        <p:spPr>
          <a:xfrm>
            <a:off x="1828160" y="2642856"/>
            <a:ext cx="3284268" cy="166920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ABB59CB-7F45-45CB-BEF6-B5AACDA0B98D}"/>
              </a:ext>
            </a:extLst>
          </p:cNvPr>
          <p:cNvSpPr/>
          <p:nvPr/>
        </p:nvSpPr>
        <p:spPr>
          <a:xfrm>
            <a:off x="4309670" y="1503396"/>
            <a:ext cx="2529295" cy="80726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8CC9A2F-D2A7-4ECF-B345-FB61CF6ECE4E}"/>
              </a:ext>
            </a:extLst>
          </p:cNvPr>
          <p:cNvSpPr/>
          <p:nvPr/>
        </p:nvSpPr>
        <p:spPr>
          <a:xfrm>
            <a:off x="8089793" y="1528569"/>
            <a:ext cx="1054207" cy="11823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063466"/>
      </p:ext>
    </p:extLst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6CB8F-69A2-471C-B7CF-53A35D2B0090}"/>
              </a:ext>
            </a:extLst>
          </p:cNvPr>
          <p:cNvSpPr/>
          <p:nvPr/>
        </p:nvSpPr>
        <p:spPr>
          <a:xfrm>
            <a:off x="1778733" y="2365989"/>
            <a:ext cx="2420654" cy="74507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926E283-ED73-4495-9659-5BC46E15FD55}"/>
              </a:ext>
            </a:extLst>
          </p:cNvPr>
          <p:cNvSpPr/>
          <p:nvPr/>
        </p:nvSpPr>
        <p:spPr>
          <a:xfrm>
            <a:off x="3386212" y="1010647"/>
            <a:ext cx="1314372" cy="108430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8911166"/>
      </p:ext>
    </p:extLst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F0131B-EF26-41DD-8C9A-12C8F39AFEFA}"/>
              </a:ext>
            </a:extLst>
          </p:cNvPr>
          <p:cNvSpPr/>
          <p:nvPr/>
        </p:nvSpPr>
        <p:spPr>
          <a:xfrm>
            <a:off x="1813856" y="2527968"/>
            <a:ext cx="2703003" cy="14536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577C1DC-4B9B-4F31-A975-1E0E87D5FC7D}"/>
              </a:ext>
            </a:extLst>
          </p:cNvPr>
          <p:cNvSpPr/>
          <p:nvPr/>
        </p:nvSpPr>
        <p:spPr>
          <a:xfrm>
            <a:off x="2936748" y="749275"/>
            <a:ext cx="3592683" cy="159243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0FCD8B-C077-4DE6-A54F-4E2EF6E85C8F}"/>
              </a:ext>
            </a:extLst>
          </p:cNvPr>
          <p:cNvSpPr/>
          <p:nvPr/>
        </p:nvSpPr>
        <p:spPr>
          <a:xfrm>
            <a:off x="7619822" y="2444333"/>
            <a:ext cx="916876" cy="24765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874344"/>
      </p:ext>
    </p:extLst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B5F817-2306-4169-AB26-1B6FDF42A7AC}"/>
              </a:ext>
            </a:extLst>
          </p:cNvPr>
          <p:cNvSpPr/>
          <p:nvPr/>
        </p:nvSpPr>
        <p:spPr>
          <a:xfrm>
            <a:off x="1281896" y="2588888"/>
            <a:ext cx="1323032" cy="180060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5181419"/>
      </p:ext>
    </p:extLst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7CA9BA6-3732-4BFA-B29D-F1C6F8975762}"/>
              </a:ext>
            </a:extLst>
          </p:cNvPr>
          <p:cNvSpPr/>
          <p:nvPr/>
        </p:nvSpPr>
        <p:spPr>
          <a:xfrm>
            <a:off x="1524576" y="2238834"/>
            <a:ext cx="2195881" cy="125564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EEE2EDB-9649-4EEA-A131-097DECCCB133}"/>
              </a:ext>
            </a:extLst>
          </p:cNvPr>
          <p:cNvSpPr/>
          <p:nvPr/>
        </p:nvSpPr>
        <p:spPr>
          <a:xfrm>
            <a:off x="3517873" y="2623098"/>
            <a:ext cx="1655174" cy="270741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2E8FC21F-7C90-4852-998B-F60916A69728}"/>
              </a:ext>
            </a:extLst>
          </p:cNvPr>
          <p:cNvSpPr/>
          <p:nvPr/>
        </p:nvSpPr>
        <p:spPr>
          <a:xfrm>
            <a:off x="7016928" y="1168650"/>
            <a:ext cx="2127072" cy="273469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69322"/>
      </p:ext>
    </p:extLst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51C66C-37B0-41F5-8B55-1F124950E37B}"/>
              </a:ext>
            </a:extLst>
          </p:cNvPr>
          <p:cNvSpPr/>
          <p:nvPr/>
        </p:nvSpPr>
        <p:spPr>
          <a:xfrm>
            <a:off x="1393310" y="1265339"/>
            <a:ext cx="2635504" cy="123984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BA9CFC3-4A5D-4E08-AD58-2B5D32ED3D71}"/>
              </a:ext>
            </a:extLst>
          </p:cNvPr>
          <p:cNvSpPr/>
          <p:nvPr/>
        </p:nvSpPr>
        <p:spPr>
          <a:xfrm>
            <a:off x="3862632" y="2133255"/>
            <a:ext cx="1609342" cy="264167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8964078"/>
      </p:ext>
    </p:extLst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BCDE79-DEAE-4BDE-95DC-B08930BA9B0B}"/>
              </a:ext>
            </a:extLst>
          </p:cNvPr>
          <p:cNvSpPr/>
          <p:nvPr/>
        </p:nvSpPr>
        <p:spPr>
          <a:xfrm>
            <a:off x="1225198" y="968215"/>
            <a:ext cx="2258928" cy="226741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9966DE-E779-4D0B-887F-14CE0B1ECE9E}"/>
              </a:ext>
            </a:extLst>
          </p:cNvPr>
          <p:cNvSpPr/>
          <p:nvPr/>
        </p:nvSpPr>
        <p:spPr>
          <a:xfrm>
            <a:off x="3452951" y="2198843"/>
            <a:ext cx="2181104" cy="19042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8836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76D5AF8-1DAE-4F7D-9527-1D49D0D0FB4E}"/>
              </a:ext>
            </a:extLst>
          </p:cNvPr>
          <p:cNvSpPr/>
          <p:nvPr/>
        </p:nvSpPr>
        <p:spPr>
          <a:xfrm>
            <a:off x="972210" y="905792"/>
            <a:ext cx="2763032" cy="9474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605025"/>
      </p:ext>
    </p:extLst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A2BD7F-2039-40F5-A054-B6F9043F37C6}"/>
              </a:ext>
            </a:extLst>
          </p:cNvPr>
          <p:cNvSpPr/>
          <p:nvPr/>
        </p:nvSpPr>
        <p:spPr>
          <a:xfrm>
            <a:off x="1301875" y="1045586"/>
            <a:ext cx="3187241" cy="18124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1832747"/>
      </p:ext>
    </p:extLst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DFAD8C-9718-4C79-B8DD-548C31201DDC}"/>
              </a:ext>
            </a:extLst>
          </p:cNvPr>
          <p:cNvSpPr/>
          <p:nvPr/>
        </p:nvSpPr>
        <p:spPr>
          <a:xfrm>
            <a:off x="1248519" y="2041933"/>
            <a:ext cx="3564779" cy="240371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43098"/>
      </p:ext>
    </p:extLst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9F24E9-86ED-43F4-8C5D-8AD56B164D79}"/>
              </a:ext>
            </a:extLst>
          </p:cNvPr>
          <p:cNvSpPr/>
          <p:nvPr/>
        </p:nvSpPr>
        <p:spPr>
          <a:xfrm>
            <a:off x="1257710" y="1514768"/>
            <a:ext cx="2752010" cy="17770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FCB394-29D8-4AE7-BD1B-FAF0B85E4691}"/>
              </a:ext>
            </a:extLst>
          </p:cNvPr>
          <p:cNvSpPr/>
          <p:nvPr/>
        </p:nvSpPr>
        <p:spPr>
          <a:xfrm>
            <a:off x="3258172" y="1721447"/>
            <a:ext cx="3170334" cy="21951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3472248"/>
      </p:ext>
    </p:extLst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3815BE-181C-4B1B-8009-1F2A08DC9665}"/>
              </a:ext>
            </a:extLst>
          </p:cNvPr>
          <p:cNvSpPr/>
          <p:nvPr/>
        </p:nvSpPr>
        <p:spPr>
          <a:xfrm>
            <a:off x="968896" y="2354859"/>
            <a:ext cx="2455579" cy="149491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9812FB-C67C-4BC1-BA34-7A9684B0009D}"/>
              </a:ext>
            </a:extLst>
          </p:cNvPr>
          <p:cNvSpPr/>
          <p:nvPr/>
        </p:nvSpPr>
        <p:spPr>
          <a:xfrm>
            <a:off x="2769999" y="1289066"/>
            <a:ext cx="2600778" cy="138112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77661D9-BDB8-4C7B-99D0-3963A28E6596}"/>
              </a:ext>
            </a:extLst>
          </p:cNvPr>
          <p:cNvSpPr/>
          <p:nvPr/>
        </p:nvSpPr>
        <p:spPr>
          <a:xfrm>
            <a:off x="6802749" y="827596"/>
            <a:ext cx="1302015" cy="10062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813720"/>
      </p:ext>
    </p:extLst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448C98-C494-408D-9D41-903A06B05A48}"/>
              </a:ext>
            </a:extLst>
          </p:cNvPr>
          <p:cNvSpPr/>
          <p:nvPr/>
        </p:nvSpPr>
        <p:spPr>
          <a:xfrm>
            <a:off x="1697799" y="1237311"/>
            <a:ext cx="1599063" cy="2448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006BE8-294F-4D60-8A2A-1456F1F58FD2}"/>
              </a:ext>
            </a:extLst>
          </p:cNvPr>
          <p:cNvSpPr/>
          <p:nvPr/>
        </p:nvSpPr>
        <p:spPr>
          <a:xfrm>
            <a:off x="2874303" y="934221"/>
            <a:ext cx="1707653" cy="7426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938A3F-3B63-4BB6-93A1-7AD2B0AA6DD6}"/>
              </a:ext>
            </a:extLst>
          </p:cNvPr>
          <p:cNvSpPr/>
          <p:nvPr/>
        </p:nvSpPr>
        <p:spPr>
          <a:xfrm>
            <a:off x="6421368" y="2017926"/>
            <a:ext cx="2722632" cy="8641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39105"/>
      </p:ext>
    </p:extLst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C927CE-52FA-4843-895B-6638BB7E17BD}"/>
              </a:ext>
            </a:extLst>
          </p:cNvPr>
          <p:cNvSpPr/>
          <p:nvPr/>
        </p:nvSpPr>
        <p:spPr>
          <a:xfrm>
            <a:off x="1522240" y="1482366"/>
            <a:ext cx="2422841" cy="238384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0E52F58-C2A1-4AF9-97E8-DB047E58ABFF}"/>
              </a:ext>
            </a:extLst>
          </p:cNvPr>
          <p:cNvSpPr/>
          <p:nvPr/>
        </p:nvSpPr>
        <p:spPr>
          <a:xfrm>
            <a:off x="3962593" y="1039704"/>
            <a:ext cx="956667" cy="9566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377BAD-4E5A-4ECE-B0BD-D1AC96181462}"/>
              </a:ext>
            </a:extLst>
          </p:cNvPr>
          <p:cNvSpPr/>
          <p:nvPr/>
        </p:nvSpPr>
        <p:spPr>
          <a:xfrm>
            <a:off x="7652021" y="1058153"/>
            <a:ext cx="1491979" cy="13714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6212106"/>
      </p:ext>
    </p:extLst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36967A7-BE2F-4C8F-856D-0070C91467AB}"/>
              </a:ext>
            </a:extLst>
          </p:cNvPr>
          <p:cNvSpPr/>
          <p:nvPr/>
        </p:nvSpPr>
        <p:spPr>
          <a:xfrm>
            <a:off x="1626799" y="1625094"/>
            <a:ext cx="2939030" cy="21753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525007"/>
      </p:ext>
    </p:extLst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80341E-3844-4227-BB5B-0D5E3946E216}"/>
              </a:ext>
            </a:extLst>
          </p:cNvPr>
          <p:cNvSpPr/>
          <p:nvPr/>
        </p:nvSpPr>
        <p:spPr>
          <a:xfrm>
            <a:off x="1755435" y="1947689"/>
            <a:ext cx="3266027" cy="209256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9226842"/>
      </p:ext>
    </p:extLst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9730539-9081-4E2F-A2A4-1DCD770BDBFC}"/>
              </a:ext>
            </a:extLst>
          </p:cNvPr>
          <p:cNvSpPr/>
          <p:nvPr/>
        </p:nvSpPr>
        <p:spPr>
          <a:xfrm>
            <a:off x="1108160" y="2560897"/>
            <a:ext cx="1174441" cy="15869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14D2E9-AAEB-41DD-861F-F98CB97CBB75}"/>
              </a:ext>
            </a:extLst>
          </p:cNvPr>
          <p:cNvSpPr/>
          <p:nvPr/>
        </p:nvSpPr>
        <p:spPr>
          <a:xfrm>
            <a:off x="2848551" y="2067827"/>
            <a:ext cx="2134128" cy="1427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9963744"/>
      </p:ext>
    </p:extLst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35573B-C6C3-43F0-BA99-707611CF53F8}"/>
              </a:ext>
            </a:extLst>
          </p:cNvPr>
          <p:cNvSpPr/>
          <p:nvPr/>
        </p:nvSpPr>
        <p:spPr>
          <a:xfrm>
            <a:off x="1677434" y="2615974"/>
            <a:ext cx="1870564" cy="24940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5A7A32-8137-4EA3-BAFD-698036F96545}"/>
              </a:ext>
            </a:extLst>
          </p:cNvPr>
          <p:cNvSpPr/>
          <p:nvPr/>
        </p:nvSpPr>
        <p:spPr>
          <a:xfrm>
            <a:off x="4331817" y="1885892"/>
            <a:ext cx="2988373" cy="8238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4629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FF8297-73C2-43A2-AA9B-777C9ACAE9FB}"/>
              </a:ext>
            </a:extLst>
          </p:cNvPr>
          <p:cNvSpPr/>
          <p:nvPr/>
        </p:nvSpPr>
        <p:spPr>
          <a:xfrm>
            <a:off x="1077539" y="1301831"/>
            <a:ext cx="1745201" cy="26932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6340855"/>
      </p:ext>
    </p:extLst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66C33E-A941-450B-B89A-570F418A9DF5}"/>
              </a:ext>
            </a:extLst>
          </p:cNvPr>
          <p:cNvSpPr/>
          <p:nvPr/>
        </p:nvSpPr>
        <p:spPr>
          <a:xfrm>
            <a:off x="1251753" y="2629029"/>
            <a:ext cx="3221315" cy="148635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364198"/>
      </p:ext>
    </p:extLst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9AC71DA-3603-4D26-A96D-51A137A303A6}"/>
              </a:ext>
            </a:extLst>
          </p:cNvPr>
          <p:cNvSpPr/>
          <p:nvPr/>
        </p:nvSpPr>
        <p:spPr>
          <a:xfrm>
            <a:off x="1553434" y="2487443"/>
            <a:ext cx="2663754" cy="101910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424818"/>
      </p:ext>
    </p:extLst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641C71-CE4B-40DD-8D92-EABC0AD35611}"/>
              </a:ext>
            </a:extLst>
          </p:cNvPr>
          <p:cNvSpPr/>
          <p:nvPr/>
        </p:nvSpPr>
        <p:spPr>
          <a:xfrm>
            <a:off x="1069057" y="1495917"/>
            <a:ext cx="3329050" cy="234275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ACB5C0-A1CD-4070-A97C-7A00A60BE03E}"/>
              </a:ext>
            </a:extLst>
          </p:cNvPr>
          <p:cNvSpPr/>
          <p:nvPr/>
        </p:nvSpPr>
        <p:spPr>
          <a:xfrm>
            <a:off x="4550390" y="1581385"/>
            <a:ext cx="2154043" cy="262250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74894"/>
      </p:ext>
    </p:extLst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F6C5A8-3167-408F-8C46-9C5DF49E5F31}"/>
              </a:ext>
            </a:extLst>
          </p:cNvPr>
          <p:cNvSpPr/>
          <p:nvPr/>
        </p:nvSpPr>
        <p:spPr>
          <a:xfrm>
            <a:off x="1662528" y="2563208"/>
            <a:ext cx="3355946" cy="206124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430126"/>
      </p:ext>
    </p:extLst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B3E4B6E-B10F-4406-841E-7A63FBD78CD9}"/>
              </a:ext>
            </a:extLst>
          </p:cNvPr>
          <p:cNvSpPr/>
          <p:nvPr/>
        </p:nvSpPr>
        <p:spPr>
          <a:xfrm>
            <a:off x="1152475" y="2651099"/>
            <a:ext cx="1487332" cy="121111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53118AB-3F86-4662-8998-913A57768609}"/>
              </a:ext>
            </a:extLst>
          </p:cNvPr>
          <p:cNvSpPr/>
          <p:nvPr/>
        </p:nvSpPr>
        <p:spPr>
          <a:xfrm>
            <a:off x="3610039" y="2698874"/>
            <a:ext cx="2219233" cy="16214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6FF404D-E0F2-4B94-BF3B-56A3A158528D}"/>
              </a:ext>
            </a:extLst>
          </p:cNvPr>
          <p:cNvSpPr/>
          <p:nvPr/>
        </p:nvSpPr>
        <p:spPr>
          <a:xfrm>
            <a:off x="7991587" y="2344334"/>
            <a:ext cx="921729" cy="186758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7183"/>
      </p:ext>
    </p:extLst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B5252C-31E9-4766-BEE8-C388CB27C1A7}"/>
              </a:ext>
            </a:extLst>
          </p:cNvPr>
          <p:cNvSpPr/>
          <p:nvPr/>
        </p:nvSpPr>
        <p:spPr>
          <a:xfrm>
            <a:off x="1029370" y="1941211"/>
            <a:ext cx="3480109" cy="19926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9627148"/>
      </p:ext>
    </p:extLst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B54472E-5FAD-4323-AA4C-53547DDE5271}"/>
              </a:ext>
            </a:extLst>
          </p:cNvPr>
          <p:cNvSpPr/>
          <p:nvPr/>
        </p:nvSpPr>
        <p:spPr>
          <a:xfrm>
            <a:off x="986890" y="1140865"/>
            <a:ext cx="1250950" cy="190785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F49E20B-A39B-4265-AC1B-6C31EBCC7911}"/>
              </a:ext>
            </a:extLst>
          </p:cNvPr>
          <p:cNvSpPr/>
          <p:nvPr/>
        </p:nvSpPr>
        <p:spPr>
          <a:xfrm>
            <a:off x="3219373" y="2721388"/>
            <a:ext cx="1922383" cy="82173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B8B751-0CBB-4041-AE2B-EE6E6CE858EB}"/>
              </a:ext>
            </a:extLst>
          </p:cNvPr>
          <p:cNvSpPr/>
          <p:nvPr/>
        </p:nvSpPr>
        <p:spPr>
          <a:xfrm>
            <a:off x="7820561" y="2056750"/>
            <a:ext cx="924452" cy="21367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0081854"/>
      </p:ext>
    </p:extLst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38F958-F6C8-4389-986C-8CB6DA1F7934}"/>
              </a:ext>
            </a:extLst>
          </p:cNvPr>
          <p:cNvSpPr/>
          <p:nvPr/>
        </p:nvSpPr>
        <p:spPr>
          <a:xfrm>
            <a:off x="1061101" y="1957328"/>
            <a:ext cx="1478061" cy="93046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E911141-F05A-46F5-A104-917881E92893}"/>
              </a:ext>
            </a:extLst>
          </p:cNvPr>
          <p:cNvSpPr/>
          <p:nvPr/>
        </p:nvSpPr>
        <p:spPr>
          <a:xfrm>
            <a:off x="3856102" y="1110817"/>
            <a:ext cx="2338866" cy="9486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52EC7E-4489-42D6-A3EA-63BE0D1E33EE}"/>
              </a:ext>
            </a:extLst>
          </p:cNvPr>
          <p:cNvSpPr/>
          <p:nvPr/>
        </p:nvSpPr>
        <p:spPr>
          <a:xfrm>
            <a:off x="7395192" y="2129883"/>
            <a:ext cx="1748808" cy="139291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386886"/>
      </p:ext>
    </p:extLst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926CF1-0859-47DE-AC4D-0BBC9CE59BA6}"/>
              </a:ext>
            </a:extLst>
          </p:cNvPr>
          <p:cNvSpPr/>
          <p:nvPr/>
        </p:nvSpPr>
        <p:spPr>
          <a:xfrm>
            <a:off x="1613256" y="711832"/>
            <a:ext cx="3035756" cy="13027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95CD3F-E0FC-40B2-8217-F1D6CDD01EB3}"/>
              </a:ext>
            </a:extLst>
          </p:cNvPr>
          <p:cNvSpPr/>
          <p:nvPr/>
        </p:nvSpPr>
        <p:spPr>
          <a:xfrm>
            <a:off x="3300349" y="1847898"/>
            <a:ext cx="2153305" cy="178059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2292301"/>
      </p:ext>
    </p:extLst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AC52AD-71AC-4573-ADED-9765520E9024}"/>
              </a:ext>
            </a:extLst>
          </p:cNvPr>
          <p:cNvSpPr/>
          <p:nvPr/>
        </p:nvSpPr>
        <p:spPr>
          <a:xfrm>
            <a:off x="1559265" y="1132107"/>
            <a:ext cx="1207312" cy="93480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9D7B8E-C17F-494A-A9F7-B97B61DCCA1C}"/>
              </a:ext>
            </a:extLst>
          </p:cNvPr>
          <p:cNvSpPr/>
          <p:nvPr/>
        </p:nvSpPr>
        <p:spPr>
          <a:xfrm>
            <a:off x="3611552" y="1887178"/>
            <a:ext cx="2318293" cy="19893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376819A-EC9E-42B1-A56C-964C8BF6CCB7}"/>
              </a:ext>
            </a:extLst>
          </p:cNvPr>
          <p:cNvSpPr/>
          <p:nvPr/>
        </p:nvSpPr>
        <p:spPr>
          <a:xfrm>
            <a:off x="7829078" y="2109243"/>
            <a:ext cx="1314922" cy="120851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9992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6402CB-A5E3-4473-9CF7-03D23F8BBC61}"/>
              </a:ext>
            </a:extLst>
          </p:cNvPr>
          <p:cNvSpPr/>
          <p:nvPr/>
        </p:nvSpPr>
        <p:spPr>
          <a:xfrm>
            <a:off x="1393160" y="1584018"/>
            <a:ext cx="1348882" cy="13081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172980"/>
      </p:ext>
    </p:extLst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344619E-F00B-499B-A489-67FA00F5DEA4}"/>
              </a:ext>
            </a:extLst>
          </p:cNvPr>
          <p:cNvSpPr/>
          <p:nvPr/>
        </p:nvSpPr>
        <p:spPr>
          <a:xfrm>
            <a:off x="1091030" y="1486262"/>
            <a:ext cx="1128026" cy="26876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876B979-AB96-4DB5-B776-6D678324FE03}"/>
              </a:ext>
            </a:extLst>
          </p:cNvPr>
          <p:cNvSpPr/>
          <p:nvPr/>
        </p:nvSpPr>
        <p:spPr>
          <a:xfrm>
            <a:off x="3009873" y="1854850"/>
            <a:ext cx="3061663" cy="233273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4B1EA7D-8A3F-4BC4-87AB-AACE12E818D0}"/>
              </a:ext>
            </a:extLst>
          </p:cNvPr>
          <p:cNvSpPr/>
          <p:nvPr/>
        </p:nvSpPr>
        <p:spPr>
          <a:xfrm>
            <a:off x="7039179" y="1272240"/>
            <a:ext cx="2104821" cy="11998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431791"/>
      </p:ext>
    </p:extLst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292D41-C5A4-4B40-90BD-33987DF477AB}"/>
              </a:ext>
            </a:extLst>
          </p:cNvPr>
          <p:cNvSpPr/>
          <p:nvPr/>
        </p:nvSpPr>
        <p:spPr>
          <a:xfrm>
            <a:off x="989487" y="1618000"/>
            <a:ext cx="2135240" cy="139235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E2E1E9-9B8D-49FE-8EFE-7309A0923CBA}"/>
              </a:ext>
            </a:extLst>
          </p:cNvPr>
          <p:cNvSpPr/>
          <p:nvPr/>
        </p:nvSpPr>
        <p:spPr>
          <a:xfrm>
            <a:off x="4034326" y="1708602"/>
            <a:ext cx="2423787" cy="12889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788837"/>
      </p:ext>
    </p:extLst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418DB7-2184-42BE-BBFE-42159EDDA912}"/>
              </a:ext>
            </a:extLst>
          </p:cNvPr>
          <p:cNvSpPr/>
          <p:nvPr/>
        </p:nvSpPr>
        <p:spPr>
          <a:xfrm>
            <a:off x="1412336" y="1991902"/>
            <a:ext cx="1702232" cy="268208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2957714"/>
      </p:ext>
    </p:extLst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285A7A-C59E-464E-8288-BC426CCC409D}"/>
              </a:ext>
            </a:extLst>
          </p:cNvPr>
          <p:cNvSpPr/>
          <p:nvPr/>
        </p:nvSpPr>
        <p:spPr>
          <a:xfrm>
            <a:off x="1562953" y="1271412"/>
            <a:ext cx="997018" cy="253209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8A1F9A5-1BD7-4F60-A1F7-E71FFA9B572E}"/>
              </a:ext>
            </a:extLst>
          </p:cNvPr>
          <p:cNvSpPr/>
          <p:nvPr/>
        </p:nvSpPr>
        <p:spPr>
          <a:xfrm>
            <a:off x="2958403" y="1435170"/>
            <a:ext cx="1053152" cy="79855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43595"/>
      </p:ext>
    </p:extLst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47A312C-854F-4F7C-A2C1-6326DC1E7F0E}"/>
              </a:ext>
            </a:extLst>
          </p:cNvPr>
          <p:cNvSpPr/>
          <p:nvPr/>
        </p:nvSpPr>
        <p:spPr>
          <a:xfrm>
            <a:off x="1435452" y="1331868"/>
            <a:ext cx="1027427" cy="253136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9E6233-5597-48D2-878C-B5649C391F13}"/>
              </a:ext>
            </a:extLst>
          </p:cNvPr>
          <p:cNvSpPr/>
          <p:nvPr/>
        </p:nvSpPr>
        <p:spPr>
          <a:xfrm>
            <a:off x="3059214" y="1967838"/>
            <a:ext cx="3462840" cy="7120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9D00C0-8E1B-4E05-BC41-D4AEF598C49E}"/>
              </a:ext>
            </a:extLst>
          </p:cNvPr>
          <p:cNvSpPr/>
          <p:nvPr/>
        </p:nvSpPr>
        <p:spPr>
          <a:xfrm>
            <a:off x="6535865" y="1154286"/>
            <a:ext cx="1616295" cy="170138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509745"/>
      </p:ext>
    </p:extLst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A9F281D-84B3-45E8-B600-F6998B023AED}"/>
              </a:ext>
            </a:extLst>
          </p:cNvPr>
          <p:cNvSpPr/>
          <p:nvPr/>
        </p:nvSpPr>
        <p:spPr>
          <a:xfrm>
            <a:off x="1272667" y="2385254"/>
            <a:ext cx="2993045" cy="12018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3900AFA-E8E5-4C39-B96C-82E8A73B867E}"/>
              </a:ext>
            </a:extLst>
          </p:cNvPr>
          <p:cNvSpPr/>
          <p:nvPr/>
        </p:nvSpPr>
        <p:spPr>
          <a:xfrm>
            <a:off x="3606238" y="689672"/>
            <a:ext cx="2398517" cy="16847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EF52664-12E3-4A58-B0AE-F49EC9DF42D1}"/>
              </a:ext>
            </a:extLst>
          </p:cNvPr>
          <p:cNvSpPr/>
          <p:nvPr/>
        </p:nvSpPr>
        <p:spPr>
          <a:xfrm>
            <a:off x="6958149" y="2622687"/>
            <a:ext cx="2185851" cy="12691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3756167"/>
      </p:ext>
    </p:extLst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6DD33EF-3A74-4CA2-B36A-0A99E44BE523}"/>
              </a:ext>
            </a:extLst>
          </p:cNvPr>
          <p:cNvSpPr/>
          <p:nvPr/>
        </p:nvSpPr>
        <p:spPr>
          <a:xfrm>
            <a:off x="920525" y="696665"/>
            <a:ext cx="1422510" cy="206360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838FE3-85EB-4C09-8FDA-3CCC0D1220BF}"/>
              </a:ext>
            </a:extLst>
          </p:cNvPr>
          <p:cNvSpPr/>
          <p:nvPr/>
        </p:nvSpPr>
        <p:spPr>
          <a:xfrm>
            <a:off x="4355071" y="2299858"/>
            <a:ext cx="1265428" cy="9949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11314"/>
      </p:ext>
    </p:extLst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800F55-209E-4824-B6B3-3D1EC08FB232}"/>
              </a:ext>
            </a:extLst>
          </p:cNvPr>
          <p:cNvSpPr/>
          <p:nvPr/>
        </p:nvSpPr>
        <p:spPr>
          <a:xfrm>
            <a:off x="1325012" y="2428765"/>
            <a:ext cx="992869" cy="22916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2388895"/>
      </p:ext>
    </p:extLst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E73669-4890-418E-971F-8BAE165274C2}"/>
              </a:ext>
            </a:extLst>
          </p:cNvPr>
          <p:cNvSpPr/>
          <p:nvPr/>
        </p:nvSpPr>
        <p:spPr>
          <a:xfrm>
            <a:off x="970704" y="2680989"/>
            <a:ext cx="2778580" cy="23708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086CB0-5E8A-497D-B50A-8AA35A6306D4}"/>
              </a:ext>
            </a:extLst>
          </p:cNvPr>
          <p:cNvSpPr/>
          <p:nvPr/>
        </p:nvSpPr>
        <p:spPr>
          <a:xfrm>
            <a:off x="3917969" y="1163977"/>
            <a:ext cx="1808629" cy="177798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C6A5B4-0413-45B6-9000-1934BF896251}"/>
              </a:ext>
            </a:extLst>
          </p:cNvPr>
          <p:cNvSpPr/>
          <p:nvPr/>
        </p:nvSpPr>
        <p:spPr>
          <a:xfrm>
            <a:off x="7976885" y="1042159"/>
            <a:ext cx="1167115" cy="23991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6144352"/>
      </p:ext>
    </p:extLst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E794CE-07C0-406F-B565-A5E72E829647}"/>
              </a:ext>
            </a:extLst>
          </p:cNvPr>
          <p:cNvSpPr/>
          <p:nvPr/>
        </p:nvSpPr>
        <p:spPr>
          <a:xfrm>
            <a:off x="1069483" y="820522"/>
            <a:ext cx="1574706" cy="26535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467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887C1B-3142-4540-AD29-735AF056FD72}"/>
              </a:ext>
            </a:extLst>
          </p:cNvPr>
          <p:cNvSpPr/>
          <p:nvPr/>
        </p:nvSpPr>
        <p:spPr>
          <a:xfrm>
            <a:off x="944914" y="2041674"/>
            <a:ext cx="2351538" cy="193598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114674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631F1E5-5C27-4523-AA34-826FE3D220EE}"/>
              </a:ext>
            </a:extLst>
          </p:cNvPr>
          <p:cNvSpPr/>
          <p:nvPr/>
        </p:nvSpPr>
        <p:spPr>
          <a:xfrm>
            <a:off x="1735524" y="1440635"/>
            <a:ext cx="1095389" cy="265276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9267569-1450-4E7E-8A40-BCE481DA49D3}"/>
              </a:ext>
            </a:extLst>
          </p:cNvPr>
          <p:cNvSpPr/>
          <p:nvPr/>
        </p:nvSpPr>
        <p:spPr>
          <a:xfrm>
            <a:off x="2818918" y="939803"/>
            <a:ext cx="3379844" cy="24592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978371"/>
      </p:ext>
    </p:extLst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947809-7C06-4334-A1EC-14E57F4314CB}"/>
              </a:ext>
            </a:extLst>
          </p:cNvPr>
          <p:cNvSpPr/>
          <p:nvPr/>
        </p:nvSpPr>
        <p:spPr>
          <a:xfrm>
            <a:off x="945156" y="2247754"/>
            <a:ext cx="2257793" cy="2031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08D197-8A21-4A23-A492-1CB1C294EF48}"/>
              </a:ext>
            </a:extLst>
          </p:cNvPr>
          <p:cNvSpPr/>
          <p:nvPr/>
        </p:nvSpPr>
        <p:spPr>
          <a:xfrm>
            <a:off x="4438996" y="2637717"/>
            <a:ext cx="2957980" cy="22801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A88B5A-E697-40E3-9EEB-6EABD600CB2B}"/>
              </a:ext>
            </a:extLst>
          </p:cNvPr>
          <p:cNvSpPr/>
          <p:nvPr/>
        </p:nvSpPr>
        <p:spPr>
          <a:xfrm>
            <a:off x="7044677" y="702446"/>
            <a:ext cx="1385611" cy="9959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2482446"/>
      </p:ext>
    </p:extLst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15806C5-0A63-4FF1-9B93-C088E6B1CC21}"/>
              </a:ext>
            </a:extLst>
          </p:cNvPr>
          <p:cNvSpPr/>
          <p:nvPr/>
        </p:nvSpPr>
        <p:spPr>
          <a:xfrm>
            <a:off x="1705166" y="1076382"/>
            <a:ext cx="2391330" cy="102159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D8052F-1B01-46BA-A4A3-227B809A9EB3}"/>
              </a:ext>
            </a:extLst>
          </p:cNvPr>
          <p:cNvSpPr/>
          <p:nvPr/>
        </p:nvSpPr>
        <p:spPr>
          <a:xfrm>
            <a:off x="4287045" y="2535821"/>
            <a:ext cx="3540717" cy="25227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C60BC5-A107-49EF-81BE-AEB93AD4191E}"/>
              </a:ext>
            </a:extLst>
          </p:cNvPr>
          <p:cNvSpPr/>
          <p:nvPr/>
        </p:nvSpPr>
        <p:spPr>
          <a:xfrm>
            <a:off x="6760201" y="982986"/>
            <a:ext cx="2179700" cy="245038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8624988"/>
      </p:ext>
    </p:extLst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DA3EA8-AF1D-4E10-887B-E1E517CA6850}"/>
              </a:ext>
            </a:extLst>
          </p:cNvPr>
          <p:cNvSpPr/>
          <p:nvPr/>
        </p:nvSpPr>
        <p:spPr>
          <a:xfrm>
            <a:off x="956822" y="986878"/>
            <a:ext cx="3588091" cy="102638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336925"/>
      </p:ext>
    </p:extLst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71AE8-C4FB-44FF-A065-FCAA41D7CB80}"/>
              </a:ext>
            </a:extLst>
          </p:cNvPr>
          <p:cNvSpPr/>
          <p:nvPr/>
        </p:nvSpPr>
        <p:spPr>
          <a:xfrm>
            <a:off x="1777142" y="2038504"/>
            <a:ext cx="2287199" cy="9611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69323-2D9F-48A9-93C3-CA39DAE5A913}"/>
              </a:ext>
            </a:extLst>
          </p:cNvPr>
          <p:cNvSpPr/>
          <p:nvPr/>
        </p:nvSpPr>
        <p:spPr>
          <a:xfrm>
            <a:off x="4107350" y="1382866"/>
            <a:ext cx="2704148" cy="24128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54282"/>
      </p:ext>
    </p:extLst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D19BA9D-94EB-42A8-9CDB-5943813A99CE}"/>
              </a:ext>
            </a:extLst>
          </p:cNvPr>
          <p:cNvSpPr/>
          <p:nvPr/>
        </p:nvSpPr>
        <p:spPr>
          <a:xfrm>
            <a:off x="1595727" y="1440471"/>
            <a:ext cx="1418164" cy="258618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7CF2B38-200F-4A1F-B41C-7EE2DAFCC4F6}"/>
              </a:ext>
            </a:extLst>
          </p:cNvPr>
          <p:cNvSpPr/>
          <p:nvPr/>
        </p:nvSpPr>
        <p:spPr>
          <a:xfrm>
            <a:off x="3090858" y="1342099"/>
            <a:ext cx="2778674" cy="235203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868100"/>
      </p:ext>
    </p:extLst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07E2F3D-EC6C-475E-8698-6E1D5A4C0689}"/>
              </a:ext>
            </a:extLst>
          </p:cNvPr>
          <p:cNvSpPr/>
          <p:nvPr/>
        </p:nvSpPr>
        <p:spPr>
          <a:xfrm>
            <a:off x="1240840" y="2391670"/>
            <a:ext cx="3607187" cy="23860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E37E75-C15F-4DF4-BC48-EA30F2F4B28B}"/>
              </a:ext>
            </a:extLst>
          </p:cNvPr>
          <p:cNvSpPr/>
          <p:nvPr/>
        </p:nvSpPr>
        <p:spPr>
          <a:xfrm>
            <a:off x="4437147" y="1089038"/>
            <a:ext cx="1805368" cy="14716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14CC3F9-49ED-43C6-905C-5F3A1D0DCA27}"/>
              </a:ext>
            </a:extLst>
          </p:cNvPr>
          <p:cNvSpPr/>
          <p:nvPr/>
        </p:nvSpPr>
        <p:spPr>
          <a:xfrm>
            <a:off x="6976396" y="2516951"/>
            <a:ext cx="2167604" cy="19934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768960"/>
      </p:ext>
    </p:extLst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52A2A0-9A70-4072-AD76-EAA7F01806BE}"/>
              </a:ext>
            </a:extLst>
          </p:cNvPr>
          <p:cNvSpPr/>
          <p:nvPr/>
        </p:nvSpPr>
        <p:spPr>
          <a:xfrm>
            <a:off x="1235244" y="2600321"/>
            <a:ext cx="2482690" cy="98439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167972"/>
      </p:ext>
    </p:extLst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B9F196-DFA9-4C3E-A1A3-E66DFCB7CCAB}"/>
              </a:ext>
            </a:extLst>
          </p:cNvPr>
          <p:cNvSpPr/>
          <p:nvPr/>
        </p:nvSpPr>
        <p:spPr>
          <a:xfrm>
            <a:off x="1755964" y="2063701"/>
            <a:ext cx="2980977" cy="15732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970016"/>
      </p:ext>
    </p:extLst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CF0D07C-EFE8-45B9-821D-E83B85CAC946}"/>
              </a:ext>
            </a:extLst>
          </p:cNvPr>
          <p:cNvSpPr/>
          <p:nvPr/>
        </p:nvSpPr>
        <p:spPr>
          <a:xfrm>
            <a:off x="1204027" y="2184205"/>
            <a:ext cx="2529184" cy="13053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D9066-0937-4A43-B336-9661B4508E5C}"/>
              </a:ext>
            </a:extLst>
          </p:cNvPr>
          <p:cNvSpPr/>
          <p:nvPr/>
        </p:nvSpPr>
        <p:spPr>
          <a:xfrm>
            <a:off x="3477073" y="2189516"/>
            <a:ext cx="2254099" cy="100216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6C26786-68E6-4E27-A397-552EBC42B722}"/>
              </a:ext>
            </a:extLst>
          </p:cNvPr>
          <p:cNvSpPr/>
          <p:nvPr/>
        </p:nvSpPr>
        <p:spPr>
          <a:xfrm>
            <a:off x="7353536" y="2041307"/>
            <a:ext cx="1790464" cy="9110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460530"/>
      </p:ext>
    </p:extLst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745B5D4-FD1F-4553-BF99-1A521211D52A}"/>
              </a:ext>
            </a:extLst>
          </p:cNvPr>
          <p:cNvSpPr/>
          <p:nvPr/>
        </p:nvSpPr>
        <p:spPr>
          <a:xfrm>
            <a:off x="1629532" y="927807"/>
            <a:ext cx="1836836" cy="11006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18779A-405A-4E4B-8224-9C4FFDA009D4}"/>
              </a:ext>
            </a:extLst>
          </p:cNvPr>
          <p:cNvSpPr/>
          <p:nvPr/>
        </p:nvSpPr>
        <p:spPr>
          <a:xfrm>
            <a:off x="4306462" y="2274155"/>
            <a:ext cx="924408" cy="131706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48428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BF87777-AD9F-43FB-9D88-71BDFA623813}"/>
              </a:ext>
            </a:extLst>
          </p:cNvPr>
          <p:cNvSpPr/>
          <p:nvPr/>
        </p:nvSpPr>
        <p:spPr>
          <a:xfrm>
            <a:off x="1826860" y="2722914"/>
            <a:ext cx="1226110" cy="25311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937683"/>
      </p:ext>
    </p:extLst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DBE7179-ED8F-4C1A-A98B-2E1CE7072AAA}"/>
              </a:ext>
            </a:extLst>
          </p:cNvPr>
          <p:cNvSpPr/>
          <p:nvPr/>
        </p:nvSpPr>
        <p:spPr>
          <a:xfrm>
            <a:off x="1114445" y="743688"/>
            <a:ext cx="1356238" cy="206806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830F0C-BF68-4DCC-AC6F-40895992BD6C}"/>
              </a:ext>
            </a:extLst>
          </p:cNvPr>
          <p:cNvSpPr/>
          <p:nvPr/>
        </p:nvSpPr>
        <p:spPr>
          <a:xfrm>
            <a:off x="2881677" y="1873500"/>
            <a:ext cx="2941737" cy="24018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4001534"/>
      </p:ext>
    </p:extLst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7B734B-311B-49C1-B5E7-25ED8B0363F7}"/>
              </a:ext>
            </a:extLst>
          </p:cNvPr>
          <p:cNvSpPr/>
          <p:nvPr/>
        </p:nvSpPr>
        <p:spPr>
          <a:xfrm>
            <a:off x="1101808" y="955440"/>
            <a:ext cx="1451990" cy="166421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758D1F-EBC1-4557-AE86-7A9B97116021}"/>
              </a:ext>
            </a:extLst>
          </p:cNvPr>
          <p:cNvSpPr/>
          <p:nvPr/>
        </p:nvSpPr>
        <p:spPr>
          <a:xfrm>
            <a:off x="3095763" y="1135579"/>
            <a:ext cx="3448425" cy="189956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E304B8-5A45-4FF5-B13A-1AE1706574FA}"/>
              </a:ext>
            </a:extLst>
          </p:cNvPr>
          <p:cNvSpPr/>
          <p:nvPr/>
        </p:nvSpPr>
        <p:spPr>
          <a:xfrm>
            <a:off x="7204456" y="2441141"/>
            <a:ext cx="1939544" cy="249927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0094216"/>
      </p:ext>
    </p:extLst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A05454-053E-49F8-8DB0-CD2CD46C527C}"/>
              </a:ext>
            </a:extLst>
          </p:cNvPr>
          <p:cNvSpPr/>
          <p:nvPr/>
        </p:nvSpPr>
        <p:spPr>
          <a:xfrm>
            <a:off x="1344286" y="2020316"/>
            <a:ext cx="3553684" cy="115312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2E147E-5D72-4B5D-A6E4-C2D5B7391D24}"/>
              </a:ext>
            </a:extLst>
          </p:cNvPr>
          <p:cNvSpPr/>
          <p:nvPr/>
        </p:nvSpPr>
        <p:spPr>
          <a:xfrm>
            <a:off x="3962762" y="797320"/>
            <a:ext cx="2443483" cy="147323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6737811"/>
      </p:ext>
    </p:extLst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CCA060-87CC-4CEF-AA31-9A482E70929E}"/>
              </a:ext>
            </a:extLst>
          </p:cNvPr>
          <p:cNvSpPr/>
          <p:nvPr/>
        </p:nvSpPr>
        <p:spPr>
          <a:xfrm>
            <a:off x="1360624" y="2216243"/>
            <a:ext cx="2582114" cy="8010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971B39D-D393-4316-860E-E9E0B3C9E6D3}"/>
              </a:ext>
            </a:extLst>
          </p:cNvPr>
          <p:cNvSpPr/>
          <p:nvPr/>
        </p:nvSpPr>
        <p:spPr>
          <a:xfrm>
            <a:off x="3627340" y="816876"/>
            <a:ext cx="3122437" cy="14442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2851349"/>
      </p:ext>
    </p:extLst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6BA409-D0AF-415C-ADF6-601E65B3B700}"/>
              </a:ext>
            </a:extLst>
          </p:cNvPr>
          <p:cNvSpPr/>
          <p:nvPr/>
        </p:nvSpPr>
        <p:spPr>
          <a:xfrm>
            <a:off x="1767785" y="1386233"/>
            <a:ext cx="2616476" cy="193231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2414297"/>
      </p:ext>
    </p:extLst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E9D5AB3-3A71-4BD8-B19B-16BE3FC4DCC2}"/>
              </a:ext>
            </a:extLst>
          </p:cNvPr>
          <p:cNvSpPr/>
          <p:nvPr/>
        </p:nvSpPr>
        <p:spPr>
          <a:xfrm>
            <a:off x="1535447" y="2213521"/>
            <a:ext cx="3326913" cy="157767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47878E-AC02-4897-B1A8-F42C3CDE3520}"/>
              </a:ext>
            </a:extLst>
          </p:cNvPr>
          <p:cNvSpPr/>
          <p:nvPr/>
        </p:nvSpPr>
        <p:spPr>
          <a:xfrm>
            <a:off x="4399719" y="1242017"/>
            <a:ext cx="1788947" cy="271956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4B08AC-E9D9-484F-BFA1-E9C613290B3B}"/>
              </a:ext>
            </a:extLst>
          </p:cNvPr>
          <p:cNvSpPr/>
          <p:nvPr/>
        </p:nvSpPr>
        <p:spPr>
          <a:xfrm>
            <a:off x="7846219" y="1980796"/>
            <a:ext cx="1297781" cy="9031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2697490"/>
      </p:ext>
    </p:extLst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D7C719-CF36-45CE-AE05-34D88F5C33C7}"/>
              </a:ext>
            </a:extLst>
          </p:cNvPr>
          <p:cNvSpPr/>
          <p:nvPr/>
        </p:nvSpPr>
        <p:spPr>
          <a:xfrm>
            <a:off x="1598823" y="1892889"/>
            <a:ext cx="2439830" cy="21300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8060718"/>
      </p:ext>
    </p:extLst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C9722E-041B-4397-A1AA-7C7889FBB34E}"/>
              </a:ext>
            </a:extLst>
          </p:cNvPr>
          <p:cNvSpPr/>
          <p:nvPr/>
        </p:nvSpPr>
        <p:spPr>
          <a:xfrm>
            <a:off x="1287131" y="870959"/>
            <a:ext cx="3476414" cy="75729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3919919"/>
      </p:ext>
    </p:extLst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C55505-809C-4D12-9697-5754B3BCF87B}"/>
              </a:ext>
            </a:extLst>
          </p:cNvPr>
          <p:cNvSpPr/>
          <p:nvPr/>
        </p:nvSpPr>
        <p:spPr>
          <a:xfrm>
            <a:off x="923239" y="893402"/>
            <a:ext cx="3375294" cy="26834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D62CFDB-AFAA-495B-AC4E-70044DBC07FC}"/>
              </a:ext>
            </a:extLst>
          </p:cNvPr>
          <p:cNvSpPr/>
          <p:nvPr/>
        </p:nvSpPr>
        <p:spPr>
          <a:xfrm>
            <a:off x="4176737" y="1645887"/>
            <a:ext cx="1612763" cy="14893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7016823"/>
      </p:ext>
    </p:extLst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9B968F3-0493-493C-8B63-43B7646C1C33}"/>
              </a:ext>
            </a:extLst>
          </p:cNvPr>
          <p:cNvSpPr/>
          <p:nvPr/>
        </p:nvSpPr>
        <p:spPr>
          <a:xfrm>
            <a:off x="1534841" y="863151"/>
            <a:ext cx="3216165" cy="2570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95340C1-3BF2-4696-AF52-A1AAC4476FF4}"/>
              </a:ext>
            </a:extLst>
          </p:cNvPr>
          <p:cNvSpPr/>
          <p:nvPr/>
        </p:nvSpPr>
        <p:spPr>
          <a:xfrm>
            <a:off x="2790283" y="819245"/>
            <a:ext cx="2369229" cy="18445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E97659-2980-440A-8684-39F17FEDDE69}"/>
              </a:ext>
            </a:extLst>
          </p:cNvPr>
          <p:cNvSpPr/>
          <p:nvPr/>
        </p:nvSpPr>
        <p:spPr>
          <a:xfrm>
            <a:off x="6583962" y="1159004"/>
            <a:ext cx="2560038" cy="80700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57911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CB482BD-AD14-4E61-BF42-4133D7C3F85A}"/>
              </a:ext>
            </a:extLst>
          </p:cNvPr>
          <p:cNvSpPr/>
          <p:nvPr/>
        </p:nvSpPr>
        <p:spPr>
          <a:xfrm>
            <a:off x="1146534" y="2527355"/>
            <a:ext cx="2381176" cy="15262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59CC993-5BB0-4011-8EBD-EBC66C06D30A}"/>
              </a:ext>
            </a:extLst>
          </p:cNvPr>
          <p:cNvSpPr/>
          <p:nvPr/>
        </p:nvSpPr>
        <p:spPr>
          <a:xfrm>
            <a:off x="3352841" y="1718713"/>
            <a:ext cx="2098844" cy="219993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61115"/>
      </p:ext>
    </p:extLst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77A0CC-4C2B-4FD7-BD14-21016AAD326B}"/>
              </a:ext>
            </a:extLst>
          </p:cNvPr>
          <p:cNvSpPr/>
          <p:nvPr/>
        </p:nvSpPr>
        <p:spPr>
          <a:xfrm>
            <a:off x="1288254" y="888261"/>
            <a:ext cx="1457771" cy="249108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AF2997-9039-4331-923F-68CC4814C33B}"/>
              </a:ext>
            </a:extLst>
          </p:cNvPr>
          <p:cNvSpPr/>
          <p:nvPr/>
        </p:nvSpPr>
        <p:spPr>
          <a:xfrm>
            <a:off x="2888648" y="1243233"/>
            <a:ext cx="1061252" cy="18769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3AFB0D-8A64-4C22-AC23-D3E5C2031ECB}"/>
              </a:ext>
            </a:extLst>
          </p:cNvPr>
          <p:cNvSpPr/>
          <p:nvPr/>
        </p:nvSpPr>
        <p:spPr>
          <a:xfrm>
            <a:off x="8217319" y="728211"/>
            <a:ext cx="926681" cy="16386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2939729"/>
      </p:ext>
    </p:extLst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E336038-377E-4EDB-AC2B-8427F588A05A}"/>
              </a:ext>
            </a:extLst>
          </p:cNvPr>
          <p:cNvSpPr/>
          <p:nvPr/>
        </p:nvSpPr>
        <p:spPr>
          <a:xfrm>
            <a:off x="1303768" y="1893456"/>
            <a:ext cx="1330269" cy="12495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A851035-6487-4F0B-8A04-C51175343C1F}"/>
              </a:ext>
            </a:extLst>
          </p:cNvPr>
          <p:cNvSpPr/>
          <p:nvPr/>
        </p:nvSpPr>
        <p:spPr>
          <a:xfrm>
            <a:off x="3139972" y="896395"/>
            <a:ext cx="1818529" cy="21087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28125D-6ED8-45DB-971D-E7F7EA0899AC}"/>
              </a:ext>
            </a:extLst>
          </p:cNvPr>
          <p:cNvSpPr/>
          <p:nvPr/>
        </p:nvSpPr>
        <p:spPr>
          <a:xfrm>
            <a:off x="6624504" y="1828039"/>
            <a:ext cx="2174964" cy="24995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608777"/>
      </p:ext>
    </p:extLst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2612F75-9FEC-4D8E-9EEA-D4C0854D19C0}"/>
              </a:ext>
            </a:extLst>
          </p:cNvPr>
          <p:cNvSpPr/>
          <p:nvPr/>
        </p:nvSpPr>
        <p:spPr>
          <a:xfrm>
            <a:off x="1344198" y="1077054"/>
            <a:ext cx="2785737" cy="150744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6223CEA-D814-4AC2-AFB7-4DA5881D4546}"/>
              </a:ext>
            </a:extLst>
          </p:cNvPr>
          <p:cNvSpPr/>
          <p:nvPr/>
        </p:nvSpPr>
        <p:spPr>
          <a:xfrm>
            <a:off x="2922737" y="2359066"/>
            <a:ext cx="1601320" cy="24694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284366-058C-4BC4-B4C3-4D61C1546F52}"/>
              </a:ext>
            </a:extLst>
          </p:cNvPr>
          <p:cNvSpPr/>
          <p:nvPr/>
        </p:nvSpPr>
        <p:spPr>
          <a:xfrm>
            <a:off x="6724863" y="2719272"/>
            <a:ext cx="1876414" cy="9590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3713027"/>
      </p:ext>
    </p:extLst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1F551B-9DB3-4D4F-BC3A-0A748767BAEA}"/>
              </a:ext>
            </a:extLst>
          </p:cNvPr>
          <p:cNvSpPr/>
          <p:nvPr/>
        </p:nvSpPr>
        <p:spPr>
          <a:xfrm>
            <a:off x="1544750" y="1891020"/>
            <a:ext cx="2994855" cy="16264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3AF1F75-80F1-4401-82F7-8BD9D868A402}"/>
              </a:ext>
            </a:extLst>
          </p:cNvPr>
          <p:cNvSpPr/>
          <p:nvPr/>
        </p:nvSpPr>
        <p:spPr>
          <a:xfrm>
            <a:off x="2983238" y="2326120"/>
            <a:ext cx="2177468" cy="17851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6287887"/>
      </p:ext>
    </p:extLst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6FDB94A-0A38-44BE-B00E-B06D1D5A5231}"/>
              </a:ext>
            </a:extLst>
          </p:cNvPr>
          <p:cNvSpPr/>
          <p:nvPr/>
        </p:nvSpPr>
        <p:spPr>
          <a:xfrm>
            <a:off x="1031140" y="2239585"/>
            <a:ext cx="3444012" cy="10909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474448"/>
      </p:ext>
    </p:extLst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BAF4F44-E6E5-45ED-92EF-C4CF86342C86}"/>
              </a:ext>
            </a:extLst>
          </p:cNvPr>
          <p:cNvSpPr/>
          <p:nvPr/>
        </p:nvSpPr>
        <p:spPr>
          <a:xfrm>
            <a:off x="958797" y="1654484"/>
            <a:ext cx="1434469" cy="159693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AF82335-7F16-471F-BD61-260B97D1361D}"/>
              </a:ext>
            </a:extLst>
          </p:cNvPr>
          <p:cNvSpPr/>
          <p:nvPr/>
        </p:nvSpPr>
        <p:spPr>
          <a:xfrm>
            <a:off x="3958772" y="2160661"/>
            <a:ext cx="3513446" cy="9877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4C452C-4547-4DF5-9307-B3C8B2237030}"/>
              </a:ext>
            </a:extLst>
          </p:cNvPr>
          <p:cNvSpPr/>
          <p:nvPr/>
        </p:nvSpPr>
        <p:spPr>
          <a:xfrm>
            <a:off x="6978130" y="807823"/>
            <a:ext cx="2165870" cy="11834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0882470"/>
      </p:ext>
    </p:extLst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D72D6D4-1F1E-4088-9111-4FDA1157B677}"/>
              </a:ext>
            </a:extLst>
          </p:cNvPr>
          <p:cNvSpPr/>
          <p:nvPr/>
        </p:nvSpPr>
        <p:spPr>
          <a:xfrm>
            <a:off x="1742935" y="1334798"/>
            <a:ext cx="3461616" cy="149778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061C5E-D2EE-4503-B7EF-3257DFED90CB}"/>
              </a:ext>
            </a:extLst>
          </p:cNvPr>
          <p:cNvSpPr/>
          <p:nvPr/>
        </p:nvSpPr>
        <p:spPr>
          <a:xfrm>
            <a:off x="2844021" y="2551326"/>
            <a:ext cx="2299516" cy="131673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704704"/>
      </p:ext>
    </p:extLst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EDB863-CC0D-44FA-854B-2E01BBAC6EB9}"/>
              </a:ext>
            </a:extLst>
          </p:cNvPr>
          <p:cNvSpPr/>
          <p:nvPr/>
        </p:nvSpPr>
        <p:spPr>
          <a:xfrm>
            <a:off x="1010652" y="1163580"/>
            <a:ext cx="1041491" cy="169184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E1C137E-190A-4532-81BF-EDE09BC45D2A}"/>
              </a:ext>
            </a:extLst>
          </p:cNvPr>
          <p:cNvSpPr/>
          <p:nvPr/>
        </p:nvSpPr>
        <p:spPr>
          <a:xfrm>
            <a:off x="4170821" y="2059603"/>
            <a:ext cx="3116692" cy="79662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95AA814-5631-483E-A4F8-D8F69D8BFCCF}"/>
              </a:ext>
            </a:extLst>
          </p:cNvPr>
          <p:cNvSpPr/>
          <p:nvPr/>
        </p:nvSpPr>
        <p:spPr>
          <a:xfrm>
            <a:off x="8110258" y="2102418"/>
            <a:ext cx="1033742" cy="89031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1051948"/>
      </p:ext>
    </p:extLst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0848DE-B260-40EE-B654-64389EED0962}"/>
              </a:ext>
            </a:extLst>
          </p:cNvPr>
          <p:cNvSpPr/>
          <p:nvPr/>
        </p:nvSpPr>
        <p:spPr>
          <a:xfrm>
            <a:off x="1520297" y="1304620"/>
            <a:ext cx="3321839" cy="137093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6F463A8-7C66-4061-8CE3-839A2E2FF226}"/>
              </a:ext>
            </a:extLst>
          </p:cNvPr>
          <p:cNvSpPr/>
          <p:nvPr/>
        </p:nvSpPr>
        <p:spPr>
          <a:xfrm>
            <a:off x="3834831" y="2122182"/>
            <a:ext cx="1131985" cy="16517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391684"/>
      </p:ext>
    </p:extLst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1E64AE2-0FA4-4091-9D2A-6A514AE2D8C3}"/>
              </a:ext>
            </a:extLst>
          </p:cNvPr>
          <p:cNvSpPr/>
          <p:nvPr/>
        </p:nvSpPr>
        <p:spPr>
          <a:xfrm>
            <a:off x="1735408" y="1088077"/>
            <a:ext cx="2902185" cy="23168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AA11DBB-9F2E-4118-9064-F5F082FAAF6F}"/>
              </a:ext>
            </a:extLst>
          </p:cNvPr>
          <p:cNvSpPr/>
          <p:nvPr/>
        </p:nvSpPr>
        <p:spPr>
          <a:xfrm>
            <a:off x="2857533" y="997153"/>
            <a:ext cx="1029420" cy="78754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F358D5-6872-4798-856A-6A07EFCDF043}"/>
              </a:ext>
            </a:extLst>
          </p:cNvPr>
          <p:cNvSpPr/>
          <p:nvPr/>
        </p:nvSpPr>
        <p:spPr>
          <a:xfrm>
            <a:off x="7591276" y="792812"/>
            <a:ext cx="1521225" cy="172271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63547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FC3688B-636B-4DC2-8B0F-21853C323A74}"/>
              </a:ext>
            </a:extLst>
          </p:cNvPr>
          <p:cNvSpPr/>
          <p:nvPr/>
        </p:nvSpPr>
        <p:spPr>
          <a:xfrm>
            <a:off x="960644" y="949287"/>
            <a:ext cx="3104826" cy="147687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821156"/>
      </p:ext>
    </p:extLst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AF35487-3D55-4423-8681-31FFB28EACA2}"/>
              </a:ext>
            </a:extLst>
          </p:cNvPr>
          <p:cNvSpPr/>
          <p:nvPr/>
        </p:nvSpPr>
        <p:spPr>
          <a:xfrm>
            <a:off x="1506310" y="2514326"/>
            <a:ext cx="3228167" cy="174352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5034983"/>
      </p:ext>
    </p:extLst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EBEDDBC-B0E3-46B5-A125-4C7D405296E3}"/>
              </a:ext>
            </a:extLst>
          </p:cNvPr>
          <p:cNvSpPr/>
          <p:nvPr/>
        </p:nvSpPr>
        <p:spPr>
          <a:xfrm>
            <a:off x="1606336" y="1048175"/>
            <a:ext cx="3631821" cy="1770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156A364-B554-4F72-A369-D22E81E0DDC3}"/>
              </a:ext>
            </a:extLst>
          </p:cNvPr>
          <p:cNvSpPr/>
          <p:nvPr/>
        </p:nvSpPr>
        <p:spPr>
          <a:xfrm>
            <a:off x="4335291" y="2511595"/>
            <a:ext cx="2906463" cy="24993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873452"/>
      </p:ext>
    </p:extLst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88543D-7745-4F36-A2CC-9727C768AA0D}"/>
              </a:ext>
            </a:extLst>
          </p:cNvPr>
          <p:cNvSpPr/>
          <p:nvPr/>
        </p:nvSpPr>
        <p:spPr>
          <a:xfrm>
            <a:off x="931375" y="2103149"/>
            <a:ext cx="3629121" cy="149129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BA9DCC-F247-46C8-AC91-D232EA34E023}"/>
              </a:ext>
            </a:extLst>
          </p:cNvPr>
          <p:cNvSpPr/>
          <p:nvPr/>
        </p:nvSpPr>
        <p:spPr>
          <a:xfrm>
            <a:off x="4261817" y="2089311"/>
            <a:ext cx="3475774" cy="25522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479553"/>
      </p:ext>
    </p:extLst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F24A9C-6A06-43A0-80A7-2069DB369D40}"/>
              </a:ext>
            </a:extLst>
          </p:cNvPr>
          <p:cNvSpPr/>
          <p:nvPr/>
        </p:nvSpPr>
        <p:spPr>
          <a:xfrm>
            <a:off x="1635292" y="1096665"/>
            <a:ext cx="2779285" cy="11778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2984904"/>
      </p:ext>
    </p:extLst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6A1AAC2-3683-4E43-B039-93C9D0C67EBD}"/>
              </a:ext>
            </a:extLst>
          </p:cNvPr>
          <p:cNvSpPr/>
          <p:nvPr/>
        </p:nvSpPr>
        <p:spPr>
          <a:xfrm>
            <a:off x="1695934" y="2159774"/>
            <a:ext cx="3265253" cy="192499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DC9DACA-FD1D-488F-83E4-B6A60D877D38}"/>
              </a:ext>
            </a:extLst>
          </p:cNvPr>
          <p:cNvSpPr/>
          <p:nvPr/>
        </p:nvSpPr>
        <p:spPr>
          <a:xfrm>
            <a:off x="3373874" y="912436"/>
            <a:ext cx="3632018" cy="19598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6A12CF-A60B-47D0-B2AB-EEC38B1F28B9}"/>
              </a:ext>
            </a:extLst>
          </p:cNvPr>
          <p:cNvSpPr/>
          <p:nvPr/>
        </p:nvSpPr>
        <p:spPr>
          <a:xfrm>
            <a:off x="7085248" y="1231675"/>
            <a:ext cx="1153782" cy="100331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5337487"/>
      </p:ext>
    </p:extLst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379B08-2C6B-4CA3-B2FE-9B6D9B3F8DDD}"/>
              </a:ext>
            </a:extLst>
          </p:cNvPr>
          <p:cNvSpPr/>
          <p:nvPr/>
        </p:nvSpPr>
        <p:spPr>
          <a:xfrm>
            <a:off x="1195292" y="1418313"/>
            <a:ext cx="3109136" cy="1972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5187235"/>
      </p:ext>
    </p:extLst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64B3BC-DCCF-4AA5-9F28-3B53E758B4CF}"/>
              </a:ext>
            </a:extLst>
          </p:cNvPr>
          <p:cNvSpPr/>
          <p:nvPr/>
        </p:nvSpPr>
        <p:spPr>
          <a:xfrm>
            <a:off x="1292632" y="1244234"/>
            <a:ext cx="3060426" cy="12089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591BA1-C56A-43F5-A8AD-F207A82AD044}"/>
              </a:ext>
            </a:extLst>
          </p:cNvPr>
          <p:cNvSpPr/>
          <p:nvPr/>
        </p:nvSpPr>
        <p:spPr>
          <a:xfrm>
            <a:off x="4091832" y="1822080"/>
            <a:ext cx="1196076" cy="26625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AFA8C62-2147-4EBA-863E-369E9B035A51}"/>
              </a:ext>
            </a:extLst>
          </p:cNvPr>
          <p:cNvSpPr/>
          <p:nvPr/>
        </p:nvSpPr>
        <p:spPr>
          <a:xfrm>
            <a:off x="6717131" y="2180095"/>
            <a:ext cx="2426869" cy="20738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49422"/>
      </p:ext>
    </p:extLst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703022-0B59-4F0E-A7B7-F468CA6092D9}"/>
              </a:ext>
            </a:extLst>
          </p:cNvPr>
          <p:cNvSpPr/>
          <p:nvPr/>
        </p:nvSpPr>
        <p:spPr>
          <a:xfrm>
            <a:off x="1721701" y="1263168"/>
            <a:ext cx="2753403" cy="142730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D0E267-85B8-4AA6-B9C9-560E9D5F9C2E}"/>
              </a:ext>
            </a:extLst>
          </p:cNvPr>
          <p:cNvSpPr/>
          <p:nvPr/>
        </p:nvSpPr>
        <p:spPr>
          <a:xfrm>
            <a:off x="2744020" y="1338772"/>
            <a:ext cx="3045232" cy="158281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FEF832-3348-4745-9FEC-11B1355B508A}"/>
              </a:ext>
            </a:extLst>
          </p:cNvPr>
          <p:cNvSpPr/>
          <p:nvPr/>
        </p:nvSpPr>
        <p:spPr>
          <a:xfrm>
            <a:off x="7921243" y="2559359"/>
            <a:ext cx="1222757" cy="126277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87652"/>
      </p:ext>
    </p:extLst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4B9DA47-8B35-4B7E-A46B-ECB0DF0C0ED0}"/>
              </a:ext>
            </a:extLst>
          </p:cNvPr>
          <p:cNvSpPr/>
          <p:nvPr/>
        </p:nvSpPr>
        <p:spPr>
          <a:xfrm>
            <a:off x="1772931" y="1797253"/>
            <a:ext cx="1411391" cy="242322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713595"/>
      </p:ext>
    </p:extLst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9B7557-088C-489A-B875-E58A542495FC}"/>
              </a:ext>
            </a:extLst>
          </p:cNvPr>
          <p:cNvSpPr/>
          <p:nvPr/>
        </p:nvSpPr>
        <p:spPr>
          <a:xfrm>
            <a:off x="1694566" y="855018"/>
            <a:ext cx="3621198" cy="18316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CC30D-3E9F-45B4-941C-828817A6D670}"/>
              </a:ext>
            </a:extLst>
          </p:cNvPr>
          <p:cNvSpPr/>
          <p:nvPr/>
        </p:nvSpPr>
        <p:spPr>
          <a:xfrm>
            <a:off x="3639928" y="1830500"/>
            <a:ext cx="1700572" cy="18055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07514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C0C2C63-F2B3-4832-A858-E63CCC841F81}"/>
              </a:ext>
            </a:extLst>
          </p:cNvPr>
          <p:cNvSpPr/>
          <p:nvPr/>
        </p:nvSpPr>
        <p:spPr>
          <a:xfrm>
            <a:off x="1586328" y="984700"/>
            <a:ext cx="3212866" cy="20475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B5BB92-36A3-4BF2-AFBD-24A2FCB14627}"/>
              </a:ext>
            </a:extLst>
          </p:cNvPr>
          <p:cNvSpPr/>
          <p:nvPr/>
        </p:nvSpPr>
        <p:spPr>
          <a:xfrm>
            <a:off x="3867954" y="1965869"/>
            <a:ext cx="1785475" cy="91622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515E93B-7702-47EB-BDCA-7832AE550187}"/>
              </a:ext>
            </a:extLst>
          </p:cNvPr>
          <p:cNvSpPr/>
          <p:nvPr/>
        </p:nvSpPr>
        <p:spPr>
          <a:xfrm>
            <a:off x="7189657" y="928796"/>
            <a:ext cx="1408179" cy="12184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679432"/>
      </p:ext>
    </p:extLst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9C1902E-DC19-42EC-833D-02AD3D888D9F}"/>
              </a:ext>
            </a:extLst>
          </p:cNvPr>
          <p:cNvSpPr/>
          <p:nvPr/>
        </p:nvSpPr>
        <p:spPr>
          <a:xfrm>
            <a:off x="1503489" y="1055116"/>
            <a:ext cx="1163396" cy="263672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37FB8B-2C88-4D10-A8CB-95B6C8D58134}"/>
              </a:ext>
            </a:extLst>
          </p:cNvPr>
          <p:cNvSpPr/>
          <p:nvPr/>
        </p:nvSpPr>
        <p:spPr>
          <a:xfrm>
            <a:off x="4145012" y="2487970"/>
            <a:ext cx="2420850" cy="89305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261657"/>
      </p:ext>
    </p:extLst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165C6A-79F3-4EED-8F6A-1E031EEC3575}"/>
              </a:ext>
            </a:extLst>
          </p:cNvPr>
          <p:cNvSpPr/>
          <p:nvPr/>
        </p:nvSpPr>
        <p:spPr>
          <a:xfrm>
            <a:off x="1058615" y="2373550"/>
            <a:ext cx="3574824" cy="223424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321760-E7EB-4842-9B9F-A0CBF8AEA1B6}"/>
              </a:ext>
            </a:extLst>
          </p:cNvPr>
          <p:cNvSpPr/>
          <p:nvPr/>
        </p:nvSpPr>
        <p:spPr>
          <a:xfrm>
            <a:off x="3355594" y="830470"/>
            <a:ext cx="3241151" cy="13284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AA6F962-87B4-44AD-99E3-714754FF42F9}"/>
              </a:ext>
            </a:extLst>
          </p:cNvPr>
          <p:cNvSpPr/>
          <p:nvPr/>
        </p:nvSpPr>
        <p:spPr>
          <a:xfrm>
            <a:off x="7571265" y="1393763"/>
            <a:ext cx="1572735" cy="229465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525745"/>
      </p:ext>
    </p:extLst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4F1C33-0DCD-409E-89F1-F2FC7AA1429A}"/>
              </a:ext>
            </a:extLst>
          </p:cNvPr>
          <p:cNvSpPr/>
          <p:nvPr/>
        </p:nvSpPr>
        <p:spPr>
          <a:xfrm>
            <a:off x="1556051" y="1333709"/>
            <a:ext cx="2271505" cy="205514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FB2884-BE14-4822-A11A-936ECED78C25}"/>
              </a:ext>
            </a:extLst>
          </p:cNvPr>
          <p:cNvSpPr/>
          <p:nvPr/>
        </p:nvSpPr>
        <p:spPr>
          <a:xfrm>
            <a:off x="4020163" y="1326212"/>
            <a:ext cx="2505195" cy="24112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914699"/>
      </p:ext>
    </p:extLst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38833-65CE-433F-9E44-F39A0D96B6D2}"/>
              </a:ext>
            </a:extLst>
          </p:cNvPr>
          <p:cNvSpPr/>
          <p:nvPr/>
        </p:nvSpPr>
        <p:spPr>
          <a:xfrm>
            <a:off x="1648218" y="1372430"/>
            <a:ext cx="1667889" cy="198033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7130488"/>
      </p:ext>
    </p:extLst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9B878FA-3CA7-45D9-97BD-78F68EC3FDB7}"/>
              </a:ext>
            </a:extLst>
          </p:cNvPr>
          <p:cNvSpPr/>
          <p:nvPr/>
        </p:nvSpPr>
        <p:spPr>
          <a:xfrm>
            <a:off x="1768315" y="2343791"/>
            <a:ext cx="3184664" cy="18358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394565"/>
      </p:ext>
    </p:extLst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A02E493-6065-4ACB-A386-AB504B5E100A}"/>
              </a:ext>
            </a:extLst>
          </p:cNvPr>
          <p:cNvSpPr/>
          <p:nvPr/>
        </p:nvSpPr>
        <p:spPr>
          <a:xfrm>
            <a:off x="1077231" y="880367"/>
            <a:ext cx="3133212" cy="85186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4E049F-1DF9-4531-928F-1233285113F1}"/>
              </a:ext>
            </a:extLst>
          </p:cNvPr>
          <p:cNvSpPr/>
          <p:nvPr/>
        </p:nvSpPr>
        <p:spPr>
          <a:xfrm>
            <a:off x="4035853" y="1512524"/>
            <a:ext cx="3594430" cy="25616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C748C2-0E37-40A2-A9B3-91C02CF761DB}"/>
              </a:ext>
            </a:extLst>
          </p:cNvPr>
          <p:cNvSpPr/>
          <p:nvPr/>
        </p:nvSpPr>
        <p:spPr>
          <a:xfrm>
            <a:off x="7813997" y="1117820"/>
            <a:ext cx="1330003" cy="216570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851957"/>
      </p:ext>
    </p:extLst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9D410F1-370C-4472-B66B-D5FA8C76B244}"/>
              </a:ext>
            </a:extLst>
          </p:cNvPr>
          <p:cNvSpPr/>
          <p:nvPr/>
        </p:nvSpPr>
        <p:spPr>
          <a:xfrm>
            <a:off x="983374" y="2338033"/>
            <a:ext cx="957826" cy="10301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B1C75C6-E9B1-444B-B1E0-160300701714}"/>
              </a:ext>
            </a:extLst>
          </p:cNvPr>
          <p:cNvSpPr/>
          <p:nvPr/>
        </p:nvSpPr>
        <p:spPr>
          <a:xfrm>
            <a:off x="3097454" y="2642286"/>
            <a:ext cx="2691967" cy="19219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569295"/>
      </p:ext>
    </p:extLst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E97138A-D4B9-4F61-8DC5-A10CEF5AACF6}"/>
              </a:ext>
            </a:extLst>
          </p:cNvPr>
          <p:cNvSpPr/>
          <p:nvPr/>
        </p:nvSpPr>
        <p:spPr>
          <a:xfrm>
            <a:off x="1395128" y="2068862"/>
            <a:ext cx="2683538" cy="223626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E9AFCD-819F-4DC2-94AC-66C452132753}"/>
              </a:ext>
            </a:extLst>
          </p:cNvPr>
          <p:cNvSpPr/>
          <p:nvPr/>
        </p:nvSpPr>
        <p:spPr>
          <a:xfrm>
            <a:off x="3059352" y="2597804"/>
            <a:ext cx="2615925" cy="26369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13E21A-2F15-410B-9A5F-371C5B9C8AAC}"/>
              </a:ext>
            </a:extLst>
          </p:cNvPr>
          <p:cNvSpPr/>
          <p:nvPr/>
        </p:nvSpPr>
        <p:spPr>
          <a:xfrm>
            <a:off x="7503779" y="2701283"/>
            <a:ext cx="1640221" cy="15811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3000289"/>
      </p:ext>
    </p:extLst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4FD2857-BF24-400F-B837-9F99A4DF4B84}"/>
              </a:ext>
            </a:extLst>
          </p:cNvPr>
          <p:cNvSpPr/>
          <p:nvPr/>
        </p:nvSpPr>
        <p:spPr>
          <a:xfrm>
            <a:off x="1380328" y="958727"/>
            <a:ext cx="1387726" cy="7801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4E30EA-33FB-4428-A7ED-5C0705528DF6}"/>
              </a:ext>
            </a:extLst>
          </p:cNvPr>
          <p:cNvSpPr/>
          <p:nvPr/>
        </p:nvSpPr>
        <p:spPr>
          <a:xfrm>
            <a:off x="2852052" y="2482591"/>
            <a:ext cx="1506802" cy="17064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793359"/>
      </p:ext>
    </p:extLst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05D153F-0E88-4261-85D7-5179BCAF5224}"/>
              </a:ext>
            </a:extLst>
          </p:cNvPr>
          <p:cNvSpPr/>
          <p:nvPr/>
        </p:nvSpPr>
        <p:spPr>
          <a:xfrm>
            <a:off x="1578750" y="2713662"/>
            <a:ext cx="1146669" cy="241686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C97660-F815-42B4-9716-EE3AB9E6F307}"/>
              </a:ext>
            </a:extLst>
          </p:cNvPr>
          <p:cNvSpPr/>
          <p:nvPr/>
        </p:nvSpPr>
        <p:spPr>
          <a:xfrm>
            <a:off x="3058521" y="2620780"/>
            <a:ext cx="2400616" cy="193279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6319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01881AA-BE7A-4C5C-AF8D-558485292ACE}"/>
              </a:ext>
            </a:extLst>
          </p:cNvPr>
          <p:cNvSpPr/>
          <p:nvPr/>
        </p:nvSpPr>
        <p:spPr>
          <a:xfrm>
            <a:off x="1584758" y="1378535"/>
            <a:ext cx="3583318" cy="126015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10F5BE-18A0-47D0-8DC5-C790A969FB12}"/>
              </a:ext>
            </a:extLst>
          </p:cNvPr>
          <p:cNvSpPr/>
          <p:nvPr/>
        </p:nvSpPr>
        <p:spPr>
          <a:xfrm>
            <a:off x="3468739" y="1656858"/>
            <a:ext cx="2317001" cy="159894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FEE7EAD-01F2-48BF-92E2-748E2D8ADFDD}"/>
              </a:ext>
            </a:extLst>
          </p:cNvPr>
          <p:cNvSpPr/>
          <p:nvPr/>
        </p:nvSpPr>
        <p:spPr>
          <a:xfrm>
            <a:off x="6504849" y="916574"/>
            <a:ext cx="2185366" cy="121593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2639452"/>
      </p:ext>
    </p:extLst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BF35D6-6D37-46F9-B709-612F001BDC5A}"/>
              </a:ext>
            </a:extLst>
          </p:cNvPr>
          <p:cNvSpPr/>
          <p:nvPr/>
        </p:nvSpPr>
        <p:spPr>
          <a:xfrm>
            <a:off x="973918" y="1164566"/>
            <a:ext cx="1580279" cy="18060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29722C-E1AB-4C28-8418-156175E4E6B2}"/>
              </a:ext>
            </a:extLst>
          </p:cNvPr>
          <p:cNvSpPr/>
          <p:nvPr/>
        </p:nvSpPr>
        <p:spPr>
          <a:xfrm>
            <a:off x="3806754" y="1024568"/>
            <a:ext cx="2001717" cy="7506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263451"/>
      </p:ext>
    </p:extLst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995AFD-ADDF-41D7-9D88-337700E422E9}"/>
              </a:ext>
            </a:extLst>
          </p:cNvPr>
          <p:cNvSpPr/>
          <p:nvPr/>
        </p:nvSpPr>
        <p:spPr>
          <a:xfrm>
            <a:off x="1278862" y="1538574"/>
            <a:ext cx="2291812" cy="96588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2254434"/>
      </p:ext>
    </p:extLst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E48F9E-A84D-43EB-A6BA-4F8D8D82E0AA}"/>
              </a:ext>
            </a:extLst>
          </p:cNvPr>
          <p:cNvSpPr/>
          <p:nvPr/>
        </p:nvSpPr>
        <p:spPr>
          <a:xfrm>
            <a:off x="1152800" y="2408517"/>
            <a:ext cx="1395571" cy="231169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0992A-025C-425C-AA8A-1E517C533BDF}"/>
              </a:ext>
            </a:extLst>
          </p:cNvPr>
          <p:cNvSpPr/>
          <p:nvPr/>
        </p:nvSpPr>
        <p:spPr>
          <a:xfrm>
            <a:off x="3101498" y="2082810"/>
            <a:ext cx="3496076" cy="167910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583288"/>
      </p:ext>
    </p:extLst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F90166-6916-4C86-B73C-36900A208FB7}"/>
              </a:ext>
            </a:extLst>
          </p:cNvPr>
          <p:cNvSpPr/>
          <p:nvPr/>
        </p:nvSpPr>
        <p:spPr>
          <a:xfrm>
            <a:off x="1600588" y="1799245"/>
            <a:ext cx="2792195" cy="10083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02CD119-6020-4674-98C3-1F1C2D1F79FB}"/>
              </a:ext>
            </a:extLst>
          </p:cNvPr>
          <p:cNvSpPr/>
          <p:nvPr/>
        </p:nvSpPr>
        <p:spPr>
          <a:xfrm>
            <a:off x="3094707" y="1904682"/>
            <a:ext cx="1271870" cy="203358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944709"/>
      </p:ext>
    </p:extLst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2A756E6-AB5A-486B-BDD4-CA1E6135FA41}"/>
              </a:ext>
            </a:extLst>
          </p:cNvPr>
          <p:cNvSpPr/>
          <p:nvPr/>
        </p:nvSpPr>
        <p:spPr>
          <a:xfrm>
            <a:off x="957027" y="2556898"/>
            <a:ext cx="1689629" cy="25178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45F081-3AD4-41CF-AD72-DB4AA7FA22C2}"/>
              </a:ext>
            </a:extLst>
          </p:cNvPr>
          <p:cNvSpPr/>
          <p:nvPr/>
        </p:nvSpPr>
        <p:spPr>
          <a:xfrm>
            <a:off x="2998442" y="1837131"/>
            <a:ext cx="2201240" cy="13205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A2049D-6085-4D07-8F76-AD2537719D5E}"/>
              </a:ext>
            </a:extLst>
          </p:cNvPr>
          <p:cNvSpPr/>
          <p:nvPr/>
        </p:nvSpPr>
        <p:spPr>
          <a:xfrm>
            <a:off x="6813384" y="1229318"/>
            <a:ext cx="2330616" cy="173905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8827393"/>
      </p:ext>
    </p:extLst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C4CB6B5-573D-4538-BA6C-FD442E690B7D}"/>
              </a:ext>
            </a:extLst>
          </p:cNvPr>
          <p:cNvSpPr/>
          <p:nvPr/>
        </p:nvSpPr>
        <p:spPr>
          <a:xfrm>
            <a:off x="1457968" y="2727011"/>
            <a:ext cx="2374681" cy="129371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7085CD8-5698-4FF6-A367-2507788F6042}"/>
              </a:ext>
            </a:extLst>
          </p:cNvPr>
          <p:cNvSpPr/>
          <p:nvPr/>
        </p:nvSpPr>
        <p:spPr>
          <a:xfrm>
            <a:off x="3877733" y="2726443"/>
            <a:ext cx="940614" cy="130353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8981A5-B18D-4AD7-918D-00B671C3BA13}"/>
              </a:ext>
            </a:extLst>
          </p:cNvPr>
          <p:cNvSpPr/>
          <p:nvPr/>
        </p:nvSpPr>
        <p:spPr>
          <a:xfrm>
            <a:off x="7941414" y="1479743"/>
            <a:ext cx="1202586" cy="9782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22983"/>
      </p:ext>
    </p:extLst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4CAE5D-FF91-4266-B696-82F547EECB9C}"/>
              </a:ext>
            </a:extLst>
          </p:cNvPr>
          <p:cNvSpPr/>
          <p:nvPr/>
        </p:nvSpPr>
        <p:spPr>
          <a:xfrm>
            <a:off x="1329148" y="1242154"/>
            <a:ext cx="3409728" cy="26852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6860587"/>
      </p:ext>
    </p:extLst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D8A8FE-0CF7-4E90-A2EE-952E5F44A3F8}"/>
              </a:ext>
            </a:extLst>
          </p:cNvPr>
          <p:cNvSpPr/>
          <p:nvPr/>
        </p:nvSpPr>
        <p:spPr>
          <a:xfrm>
            <a:off x="1714679" y="2313475"/>
            <a:ext cx="1967502" cy="22661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222A27-79FB-42C7-A756-A231652E8A7E}"/>
              </a:ext>
            </a:extLst>
          </p:cNvPr>
          <p:cNvSpPr/>
          <p:nvPr/>
        </p:nvSpPr>
        <p:spPr>
          <a:xfrm>
            <a:off x="4055449" y="1977402"/>
            <a:ext cx="1586437" cy="6862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666A0BD-F280-44B1-B77C-BB381526A146}"/>
              </a:ext>
            </a:extLst>
          </p:cNvPr>
          <p:cNvSpPr/>
          <p:nvPr/>
        </p:nvSpPr>
        <p:spPr>
          <a:xfrm>
            <a:off x="7835520" y="1777110"/>
            <a:ext cx="1308480" cy="21578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840850"/>
      </p:ext>
    </p:extLst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CBFF20-6BFA-44CE-8355-F73FED176BF4}"/>
              </a:ext>
            </a:extLst>
          </p:cNvPr>
          <p:cNvSpPr/>
          <p:nvPr/>
        </p:nvSpPr>
        <p:spPr>
          <a:xfrm>
            <a:off x="1401869" y="2523885"/>
            <a:ext cx="1047001" cy="95628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7317418"/>
      </p:ext>
    </p:extLst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63F88D-AA9D-4F14-8563-4DF1777AA9A3}"/>
              </a:ext>
            </a:extLst>
          </p:cNvPr>
          <p:cNvSpPr/>
          <p:nvPr/>
        </p:nvSpPr>
        <p:spPr>
          <a:xfrm>
            <a:off x="1250366" y="882837"/>
            <a:ext cx="1074223" cy="258735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76C8E0E-A420-4CB4-BB0F-32BB148C0E6B}"/>
              </a:ext>
            </a:extLst>
          </p:cNvPr>
          <p:cNvSpPr/>
          <p:nvPr/>
        </p:nvSpPr>
        <p:spPr>
          <a:xfrm>
            <a:off x="2943724" y="1522005"/>
            <a:ext cx="1569472" cy="19842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F353E5-DA0E-4190-8B80-06EEFC0937A3}"/>
              </a:ext>
            </a:extLst>
          </p:cNvPr>
          <p:cNvSpPr/>
          <p:nvPr/>
        </p:nvSpPr>
        <p:spPr>
          <a:xfrm>
            <a:off x="7741314" y="2615735"/>
            <a:ext cx="1402686" cy="148911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4031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A46243C-7B78-40C6-B49A-8CB9E56C73E8}"/>
              </a:ext>
            </a:extLst>
          </p:cNvPr>
          <p:cNvSpPr/>
          <p:nvPr/>
        </p:nvSpPr>
        <p:spPr>
          <a:xfrm>
            <a:off x="1464576" y="895038"/>
            <a:ext cx="1883503" cy="15042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9962787"/>
      </p:ext>
    </p:extLst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C22013-B9F0-455C-AA56-8BF111331FB3}"/>
              </a:ext>
            </a:extLst>
          </p:cNvPr>
          <p:cNvSpPr/>
          <p:nvPr/>
        </p:nvSpPr>
        <p:spPr>
          <a:xfrm>
            <a:off x="1356231" y="917343"/>
            <a:ext cx="2262674" cy="106527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4B0BE3-9F17-42DE-840A-CFC2B8B752B2}"/>
              </a:ext>
            </a:extLst>
          </p:cNvPr>
          <p:cNvSpPr/>
          <p:nvPr/>
        </p:nvSpPr>
        <p:spPr>
          <a:xfrm>
            <a:off x="4414622" y="1722672"/>
            <a:ext cx="3222449" cy="160900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7117599"/>
      </p:ext>
    </p:extLst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F2AF7C-0B4F-4072-B654-9CBB9B12DEB6}"/>
              </a:ext>
            </a:extLst>
          </p:cNvPr>
          <p:cNvSpPr/>
          <p:nvPr/>
        </p:nvSpPr>
        <p:spPr>
          <a:xfrm>
            <a:off x="1025047" y="978911"/>
            <a:ext cx="2251386" cy="2220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7C8304-4FA1-412D-AA0F-C90DFAD24547}"/>
              </a:ext>
            </a:extLst>
          </p:cNvPr>
          <p:cNvSpPr/>
          <p:nvPr/>
        </p:nvSpPr>
        <p:spPr>
          <a:xfrm>
            <a:off x="2890270" y="939720"/>
            <a:ext cx="1511560" cy="8323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969837"/>
      </p:ext>
    </p:extLst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B1FDD5-D361-427F-8D19-FEB3AE32B9FD}"/>
              </a:ext>
            </a:extLst>
          </p:cNvPr>
          <p:cNvSpPr/>
          <p:nvPr/>
        </p:nvSpPr>
        <p:spPr>
          <a:xfrm>
            <a:off x="1206771" y="741133"/>
            <a:ext cx="3160471" cy="14591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206932"/>
      </p:ext>
    </p:extLst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206DC1-0506-4A23-9C3F-D8373E154365}"/>
              </a:ext>
            </a:extLst>
          </p:cNvPr>
          <p:cNvSpPr/>
          <p:nvPr/>
        </p:nvSpPr>
        <p:spPr>
          <a:xfrm>
            <a:off x="1342585" y="2496021"/>
            <a:ext cx="1895814" cy="20501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71D945DD-F169-458B-83AF-3D82E85FF5B2}"/>
              </a:ext>
            </a:extLst>
          </p:cNvPr>
          <p:cNvSpPr/>
          <p:nvPr/>
        </p:nvSpPr>
        <p:spPr>
          <a:xfrm>
            <a:off x="3021438" y="2552244"/>
            <a:ext cx="2329744" cy="171980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56B3FD-23E5-4F39-B5B4-3EC2737F1B3F}"/>
              </a:ext>
            </a:extLst>
          </p:cNvPr>
          <p:cNvSpPr/>
          <p:nvPr/>
        </p:nvSpPr>
        <p:spPr>
          <a:xfrm>
            <a:off x="6852054" y="904025"/>
            <a:ext cx="2291946" cy="2202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950352"/>
      </p:ext>
    </p:extLst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A78457B-CF13-4DB4-A294-8D149041D670}"/>
              </a:ext>
            </a:extLst>
          </p:cNvPr>
          <p:cNvSpPr/>
          <p:nvPr/>
        </p:nvSpPr>
        <p:spPr>
          <a:xfrm>
            <a:off x="1225476" y="2206664"/>
            <a:ext cx="2356008" cy="148688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873CF55-2FCF-43AC-A605-A5C2804DE9B2}"/>
              </a:ext>
            </a:extLst>
          </p:cNvPr>
          <p:cNvSpPr/>
          <p:nvPr/>
        </p:nvSpPr>
        <p:spPr>
          <a:xfrm>
            <a:off x="3787449" y="1907849"/>
            <a:ext cx="3089097" cy="7289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41D0E5-1821-4878-BC5F-2D0010FD66A6}"/>
              </a:ext>
            </a:extLst>
          </p:cNvPr>
          <p:cNvSpPr/>
          <p:nvPr/>
        </p:nvSpPr>
        <p:spPr>
          <a:xfrm>
            <a:off x="7160770" y="2108052"/>
            <a:ext cx="1766955" cy="11312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378497"/>
      </p:ext>
    </p:extLst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704EE1-E565-42DF-8095-953E187C1C85}"/>
              </a:ext>
            </a:extLst>
          </p:cNvPr>
          <p:cNvSpPr/>
          <p:nvPr/>
        </p:nvSpPr>
        <p:spPr>
          <a:xfrm>
            <a:off x="1792161" y="1041611"/>
            <a:ext cx="2293195" cy="11234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CA4E5D9-9ECE-4427-8F45-70AEF64AE8F7}"/>
              </a:ext>
            </a:extLst>
          </p:cNvPr>
          <p:cNvSpPr/>
          <p:nvPr/>
        </p:nvSpPr>
        <p:spPr>
          <a:xfrm>
            <a:off x="3033098" y="1228908"/>
            <a:ext cx="3345398" cy="158893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0BC04A7-DA1D-4DE8-B299-87DA08620513}"/>
              </a:ext>
            </a:extLst>
          </p:cNvPr>
          <p:cNvSpPr/>
          <p:nvPr/>
        </p:nvSpPr>
        <p:spPr>
          <a:xfrm>
            <a:off x="6625732" y="1263830"/>
            <a:ext cx="2518268" cy="191001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110549"/>
      </p:ext>
    </p:extLst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B56A12-220B-4E3A-804D-4398C96CE40D}"/>
              </a:ext>
            </a:extLst>
          </p:cNvPr>
          <p:cNvSpPr/>
          <p:nvPr/>
        </p:nvSpPr>
        <p:spPr>
          <a:xfrm>
            <a:off x="1015518" y="2152262"/>
            <a:ext cx="1268240" cy="73516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EA3A954-4E50-459E-AA49-0BA136CEB72C}"/>
              </a:ext>
            </a:extLst>
          </p:cNvPr>
          <p:cNvSpPr/>
          <p:nvPr/>
        </p:nvSpPr>
        <p:spPr>
          <a:xfrm>
            <a:off x="3166841" y="740491"/>
            <a:ext cx="1808484" cy="174306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952586"/>
      </p:ext>
    </p:extLst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D798D2-E114-490E-96BE-0518AFE70799}"/>
              </a:ext>
            </a:extLst>
          </p:cNvPr>
          <p:cNvSpPr/>
          <p:nvPr/>
        </p:nvSpPr>
        <p:spPr>
          <a:xfrm>
            <a:off x="1186335" y="720596"/>
            <a:ext cx="2723384" cy="271752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9107337"/>
      </p:ext>
    </p:extLst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07B034-CEA8-46C1-B643-6946FACDF59C}"/>
              </a:ext>
            </a:extLst>
          </p:cNvPr>
          <p:cNvSpPr/>
          <p:nvPr/>
        </p:nvSpPr>
        <p:spPr>
          <a:xfrm>
            <a:off x="1759599" y="1554521"/>
            <a:ext cx="2899382" cy="21785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CF1B4F-DBEC-4317-AFEC-858468BE259A}"/>
              </a:ext>
            </a:extLst>
          </p:cNvPr>
          <p:cNvSpPr/>
          <p:nvPr/>
        </p:nvSpPr>
        <p:spPr>
          <a:xfrm>
            <a:off x="4102042" y="707240"/>
            <a:ext cx="2431900" cy="7442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8082554"/>
      </p:ext>
    </p:extLst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0272EF-7875-4EDC-B630-6370FECF2D75}"/>
              </a:ext>
            </a:extLst>
          </p:cNvPr>
          <p:cNvSpPr/>
          <p:nvPr/>
        </p:nvSpPr>
        <p:spPr>
          <a:xfrm>
            <a:off x="1756635" y="1858401"/>
            <a:ext cx="2044344" cy="193219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E363A9D-95D6-4688-ACF8-8D2038522ED7}"/>
              </a:ext>
            </a:extLst>
          </p:cNvPr>
          <p:cNvSpPr/>
          <p:nvPr/>
        </p:nvSpPr>
        <p:spPr>
          <a:xfrm>
            <a:off x="3976135" y="1277118"/>
            <a:ext cx="3369812" cy="27276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72135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E42BFB-BAC1-4E2D-A5A3-5FEEB4BDE6E5}"/>
              </a:ext>
            </a:extLst>
          </p:cNvPr>
          <p:cNvSpPr/>
          <p:nvPr/>
        </p:nvSpPr>
        <p:spPr>
          <a:xfrm>
            <a:off x="1605477" y="2435091"/>
            <a:ext cx="2962890" cy="10341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FB012D-F4F8-4613-BAB6-0FFCDCF2DFFB}"/>
              </a:ext>
            </a:extLst>
          </p:cNvPr>
          <p:cNvSpPr/>
          <p:nvPr/>
        </p:nvSpPr>
        <p:spPr>
          <a:xfrm>
            <a:off x="3209002" y="2003563"/>
            <a:ext cx="3106893" cy="9740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8741289"/>
      </p:ext>
    </p:extLst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237D18D-D5BD-434B-9F99-6E7D08990D04}"/>
              </a:ext>
            </a:extLst>
          </p:cNvPr>
          <p:cNvSpPr/>
          <p:nvPr/>
        </p:nvSpPr>
        <p:spPr>
          <a:xfrm>
            <a:off x="1214559" y="2088488"/>
            <a:ext cx="1294873" cy="25455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8401716"/>
      </p:ext>
    </p:extLst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D7B77D7-9B0B-4A41-BB1A-975C51374614}"/>
              </a:ext>
            </a:extLst>
          </p:cNvPr>
          <p:cNvSpPr/>
          <p:nvPr/>
        </p:nvSpPr>
        <p:spPr>
          <a:xfrm>
            <a:off x="1724532" y="2105302"/>
            <a:ext cx="1926120" cy="273023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AEEEB6E-8451-4F7A-9B54-9CB8093DC74A}"/>
              </a:ext>
            </a:extLst>
          </p:cNvPr>
          <p:cNvSpPr/>
          <p:nvPr/>
        </p:nvSpPr>
        <p:spPr>
          <a:xfrm>
            <a:off x="3854610" y="2446356"/>
            <a:ext cx="2793918" cy="22090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414593"/>
      </p:ext>
    </p:extLst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5F7D78-A7CA-4483-BCB7-CBF9D527707A}"/>
              </a:ext>
            </a:extLst>
          </p:cNvPr>
          <p:cNvSpPr/>
          <p:nvPr/>
        </p:nvSpPr>
        <p:spPr>
          <a:xfrm>
            <a:off x="1038675" y="787361"/>
            <a:ext cx="3441188" cy="26807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4621522"/>
      </p:ext>
    </p:extLst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6869097-960C-4458-BF96-5AF08E512F7E}"/>
              </a:ext>
            </a:extLst>
          </p:cNvPr>
          <p:cNvSpPr/>
          <p:nvPr/>
        </p:nvSpPr>
        <p:spPr>
          <a:xfrm>
            <a:off x="982719" y="787431"/>
            <a:ext cx="2824594" cy="116512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27A9B7-6044-486E-B0BC-7AD8B86B9899}"/>
              </a:ext>
            </a:extLst>
          </p:cNvPr>
          <p:cNvSpPr/>
          <p:nvPr/>
        </p:nvSpPr>
        <p:spPr>
          <a:xfrm>
            <a:off x="4009802" y="2668293"/>
            <a:ext cx="1634529" cy="103650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E24C7A-E677-46EE-9DDF-CAE0044A74CE}"/>
              </a:ext>
            </a:extLst>
          </p:cNvPr>
          <p:cNvSpPr/>
          <p:nvPr/>
        </p:nvSpPr>
        <p:spPr>
          <a:xfrm>
            <a:off x="7022572" y="1091802"/>
            <a:ext cx="2121428" cy="12007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12834"/>
      </p:ext>
    </p:extLst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112A2E-CA89-4D70-9656-330391B21E19}"/>
              </a:ext>
            </a:extLst>
          </p:cNvPr>
          <p:cNvSpPr/>
          <p:nvPr/>
        </p:nvSpPr>
        <p:spPr>
          <a:xfrm>
            <a:off x="1576064" y="1471342"/>
            <a:ext cx="1313021" cy="247286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0942840"/>
      </p:ext>
    </p:extLst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44553C-F8A2-469E-8570-C11679D81D31}"/>
              </a:ext>
            </a:extLst>
          </p:cNvPr>
          <p:cNvSpPr/>
          <p:nvPr/>
        </p:nvSpPr>
        <p:spPr>
          <a:xfrm>
            <a:off x="1178989" y="985958"/>
            <a:ext cx="2412034" cy="12248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3F4A91-F7F0-44A6-97C9-29CD1F14DAC6}"/>
              </a:ext>
            </a:extLst>
          </p:cNvPr>
          <p:cNvSpPr/>
          <p:nvPr/>
        </p:nvSpPr>
        <p:spPr>
          <a:xfrm>
            <a:off x="2953565" y="1901630"/>
            <a:ext cx="1631087" cy="25338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34F723-E9F6-49DE-A6AD-525A9B912C21}"/>
              </a:ext>
            </a:extLst>
          </p:cNvPr>
          <p:cNvSpPr/>
          <p:nvPr/>
        </p:nvSpPr>
        <p:spPr>
          <a:xfrm>
            <a:off x="7354403" y="1416386"/>
            <a:ext cx="1783160" cy="131519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3829593"/>
      </p:ext>
    </p:extLst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F0DFC-B9EE-4316-A3B4-B3B4D63BC765}"/>
              </a:ext>
            </a:extLst>
          </p:cNvPr>
          <p:cNvSpPr/>
          <p:nvPr/>
        </p:nvSpPr>
        <p:spPr>
          <a:xfrm>
            <a:off x="1750711" y="2609855"/>
            <a:ext cx="957421" cy="219412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371944"/>
      </p:ext>
    </p:extLst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CD9622-B610-4A2E-A9CB-94F1E4D85837}"/>
              </a:ext>
            </a:extLst>
          </p:cNvPr>
          <p:cNvSpPr/>
          <p:nvPr/>
        </p:nvSpPr>
        <p:spPr>
          <a:xfrm>
            <a:off x="1222747" y="2536009"/>
            <a:ext cx="1505144" cy="222294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029081"/>
      </p:ext>
    </p:extLst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1211281-9E78-4702-A852-98276CF7BC24}"/>
              </a:ext>
            </a:extLst>
          </p:cNvPr>
          <p:cNvSpPr/>
          <p:nvPr/>
        </p:nvSpPr>
        <p:spPr>
          <a:xfrm>
            <a:off x="1671255" y="1858405"/>
            <a:ext cx="1031784" cy="14404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EFD2D2-5421-49A2-A274-A66563CE65F4}"/>
              </a:ext>
            </a:extLst>
          </p:cNvPr>
          <p:cNvSpPr/>
          <p:nvPr/>
        </p:nvSpPr>
        <p:spPr>
          <a:xfrm>
            <a:off x="3178682" y="2679007"/>
            <a:ext cx="1591603" cy="17189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0919230"/>
      </p:ext>
    </p:extLst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EA85640-9A18-4C1D-A788-E51DA80BD67F}"/>
              </a:ext>
            </a:extLst>
          </p:cNvPr>
          <p:cNvSpPr/>
          <p:nvPr/>
        </p:nvSpPr>
        <p:spPr>
          <a:xfrm>
            <a:off x="1083525" y="1115679"/>
            <a:ext cx="3458226" cy="22668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486FAFF-9E99-40B0-AB98-B01BC0C92AF2}"/>
              </a:ext>
            </a:extLst>
          </p:cNvPr>
          <p:cNvSpPr/>
          <p:nvPr/>
        </p:nvSpPr>
        <p:spPr>
          <a:xfrm>
            <a:off x="3231702" y="1639394"/>
            <a:ext cx="3070820" cy="21612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A76518-CFD3-444A-9B5C-EB7B3B489B1D}"/>
              </a:ext>
            </a:extLst>
          </p:cNvPr>
          <p:cNvSpPr/>
          <p:nvPr/>
        </p:nvSpPr>
        <p:spPr>
          <a:xfrm>
            <a:off x="7858778" y="2227766"/>
            <a:ext cx="1285222" cy="227943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250653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F31421E-7E38-45F5-BBC1-FE0B73D256A0}"/>
              </a:ext>
            </a:extLst>
          </p:cNvPr>
          <p:cNvSpPr/>
          <p:nvPr/>
        </p:nvSpPr>
        <p:spPr>
          <a:xfrm>
            <a:off x="1735387" y="2450029"/>
            <a:ext cx="2918604" cy="21520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C9E790-48A1-4625-8524-B19E258EF980}"/>
              </a:ext>
            </a:extLst>
          </p:cNvPr>
          <p:cNvSpPr/>
          <p:nvPr/>
        </p:nvSpPr>
        <p:spPr>
          <a:xfrm>
            <a:off x="3545222" y="843108"/>
            <a:ext cx="2412612" cy="182292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9413409"/>
      </p:ext>
    </p:extLst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68EFDD-7D87-43E7-9253-539DFCCC2742}"/>
              </a:ext>
            </a:extLst>
          </p:cNvPr>
          <p:cNvSpPr/>
          <p:nvPr/>
        </p:nvSpPr>
        <p:spPr>
          <a:xfrm>
            <a:off x="1193847" y="2323522"/>
            <a:ext cx="1624712" cy="209801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B205C67-9811-4FC7-A262-28D85865FA42}"/>
              </a:ext>
            </a:extLst>
          </p:cNvPr>
          <p:cNvSpPr/>
          <p:nvPr/>
        </p:nvSpPr>
        <p:spPr>
          <a:xfrm>
            <a:off x="3012038" y="743466"/>
            <a:ext cx="1480788" cy="990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EA2311-3F8F-4562-9D5C-95D0FEDBAD4C}"/>
              </a:ext>
            </a:extLst>
          </p:cNvPr>
          <p:cNvSpPr/>
          <p:nvPr/>
        </p:nvSpPr>
        <p:spPr>
          <a:xfrm>
            <a:off x="7014028" y="1967512"/>
            <a:ext cx="2129972" cy="217146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406999"/>
      </p:ext>
    </p:extLst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1E5E27-F659-4EB9-9C04-CD534AFC387D}"/>
              </a:ext>
            </a:extLst>
          </p:cNvPr>
          <p:cNvSpPr/>
          <p:nvPr/>
        </p:nvSpPr>
        <p:spPr>
          <a:xfrm>
            <a:off x="1468552" y="2531522"/>
            <a:ext cx="3238446" cy="182991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3127193"/>
      </p:ext>
    </p:extLst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8BC735-C0C1-4644-835F-328C6543E8E2}"/>
              </a:ext>
            </a:extLst>
          </p:cNvPr>
          <p:cNvSpPr/>
          <p:nvPr/>
        </p:nvSpPr>
        <p:spPr>
          <a:xfrm>
            <a:off x="949581" y="1049276"/>
            <a:ext cx="3467096" cy="24181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9398410"/>
      </p:ext>
    </p:extLst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98EB6E-6212-4AAD-9F93-6091DF8D881F}"/>
              </a:ext>
            </a:extLst>
          </p:cNvPr>
          <p:cNvSpPr/>
          <p:nvPr/>
        </p:nvSpPr>
        <p:spPr>
          <a:xfrm>
            <a:off x="999603" y="1431016"/>
            <a:ext cx="2614517" cy="154998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EB75337-C7BE-4A74-A11E-6AC6C7C9B01F}"/>
              </a:ext>
            </a:extLst>
          </p:cNvPr>
          <p:cNvSpPr/>
          <p:nvPr/>
        </p:nvSpPr>
        <p:spPr>
          <a:xfrm>
            <a:off x="4099253" y="2205522"/>
            <a:ext cx="1051709" cy="210936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0CEFD83-CE43-4181-89AB-78C423ACC53D}"/>
              </a:ext>
            </a:extLst>
          </p:cNvPr>
          <p:cNvSpPr/>
          <p:nvPr/>
        </p:nvSpPr>
        <p:spPr>
          <a:xfrm>
            <a:off x="7937006" y="964763"/>
            <a:ext cx="1206994" cy="221361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5574459"/>
      </p:ext>
    </p:extLst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4568725-1339-44E7-8ECE-F3173380F4D8}"/>
              </a:ext>
            </a:extLst>
          </p:cNvPr>
          <p:cNvSpPr/>
          <p:nvPr/>
        </p:nvSpPr>
        <p:spPr>
          <a:xfrm>
            <a:off x="983974" y="1820781"/>
            <a:ext cx="2677743" cy="25742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6E72FC7-C9DF-4637-9D74-3EF9D6B9850A}"/>
              </a:ext>
            </a:extLst>
          </p:cNvPr>
          <p:cNvSpPr/>
          <p:nvPr/>
        </p:nvSpPr>
        <p:spPr>
          <a:xfrm>
            <a:off x="4410773" y="1975152"/>
            <a:ext cx="2261789" cy="254027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6A99CD3-D1E6-4CB4-BDE4-A8EFCB747EBE}"/>
              </a:ext>
            </a:extLst>
          </p:cNvPr>
          <p:cNvSpPr/>
          <p:nvPr/>
        </p:nvSpPr>
        <p:spPr>
          <a:xfrm>
            <a:off x="6963838" y="1079321"/>
            <a:ext cx="2180162" cy="157430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7534311"/>
      </p:ext>
    </p:extLst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AB2FCC-19D2-4535-81C1-F261561E6CF6}"/>
              </a:ext>
            </a:extLst>
          </p:cNvPr>
          <p:cNvSpPr/>
          <p:nvPr/>
        </p:nvSpPr>
        <p:spPr>
          <a:xfrm>
            <a:off x="1434367" y="1173833"/>
            <a:ext cx="2076393" cy="104327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C16E53-033C-49E8-9D31-7464A79416C9}"/>
              </a:ext>
            </a:extLst>
          </p:cNvPr>
          <p:cNvSpPr/>
          <p:nvPr/>
        </p:nvSpPr>
        <p:spPr>
          <a:xfrm>
            <a:off x="3953146" y="2139326"/>
            <a:ext cx="2580842" cy="17831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24B9E7-599D-4B64-9E1F-737086FFE151}"/>
              </a:ext>
            </a:extLst>
          </p:cNvPr>
          <p:cNvSpPr/>
          <p:nvPr/>
        </p:nvSpPr>
        <p:spPr>
          <a:xfrm>
            <a:off x="7800091" y="1998749"/>
            <a:ext cx="1343909" cy="217719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631720"/>
      </p:ext>
    </p:extLst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BC896-0FE4-4481-AC3C-B85FB7F23103}"/>
              </a:ext>
            </a:extLst>
          </p:cNvPr>
          <p:cNvSpPr/>
          <p:nvPr/>
        </p:nvSpPr>
        <p:spPr>
          <a:xfrm>
            <a:off x="1128560" y="1234131"/>
            <a:ext cx="2155784" cy="130536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8E10CF-B54F-4EA8-9FBA-DBF4951684FD}"/>
              </a:ext>
            </a:extLst>
          </p:cNvPr>
          <p:cNvSpPr/>
          <p:nvPr/>
        </p:nvSpPr>
        <p:spPr>
          <a:xfrm>
            <a:off x="3885665" y="1654011"/>
            <a:ext cx="962853" cy="20259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DE7094-93AB-4F81-946F-F536A0213F34}"/>
              </a:ext>
            </a:extLst>
          </p:cNvPr>
          <p:cNvSpPr/>
          <p:nvPr/>
        </p:nvSpPr>
        <p:spPr>
          <a:xfrm>
            <a:off x="6759534" y="830702"/>
            <a:ext cx="2384466" cy="96241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7287895"/>
      </p:ext>
    </p:extLst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F013B0-6BE0-40CC-AA7B-EEB7F90BC1CF}"/>
              </a:ext>
            </a:extLst>
          </p:cNvPr>
          <p:cNvSpPr/>
          <p:nvPr/>
        </p:nvSpPr>
        <p:spPr>
          <a:xfrm>
            <a:off x="1630784" y="2697877"/>
            <a:ext cx="2311847" cy="187818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05D7B2-7059-41FF-9E51-CE3A2BD76261}"/>
              </a:ext>
            </a:extLst>
          </p:cNvPr>
          <p:cNvSpPr/>
          <p:nvPr/>
        </p:nvSpPr>
        <p:spPr>
          <a:xfrm>
            <a:off x="4472953" y="2687901"/>
            <a:ext cx="1981520" cy="146120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D74370-E9DB-4F04-BEE2-9D86513CFAF7}"/>
              </a:ext>
            </a:extLst>
          </p:cNvPr>
          <p:cNvSpPr/>
          <p:nvPr/>
        </p:nvSpPr>
        <p:spPr>
          <a:xfrm>
            <a:off x="7013001" y="1491086"/>
            <a:ext cx="1681848" cy="246067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2534634"/>
      </p:ext>
    </p:extLst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53D96BA-4597-4927-8CB6-8F6EBAA49994}"/>
              </a:ext>
            </a:extLst>
          </p:cNvPr>
          <p:cNvSpPr/>
          <p:nvPr/>
        </p:nvSpPr>
        <p:spPr>
          <a:xfrm>
            <a:off x="1759442" y="2194327"/>
            <a:ext cx="3234291" cy="105302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119472"/>
      </p:ext>
    </p:extLst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6EBB930-3D8A-4B4B-8286-2BE325A03172}"/>
              </a:ext>
            </a:extLst>
          </p:cNvPr>
          <p:cNvSpPr/>
          <p:nvPr/>
        </p:nvSpPr>
        <p:spPr>
          <a:xfrm>
            <a:off x="1277999" y="1336584"/>
            <a:ext cx="1987566" cy="91957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0792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C0DBB80-02B7-4097-9D01-C4C5767E51A6}"/>
              </a:ext>
            </a:extLst>
          </p:cNvPr>
          <p:cNvSpPr/>
          <p:nvPr/>
        </p:nvSpPr>
        <p:spPr>
          <a:xfrm>
            <a:off x="1083833" y="2485611"/>
            <a:ext cx="3015854" cy="102669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463027"/>
      </p:ext>
    </p:extLst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28345D0-4F44-4EB4-9CC4-B558042963D9}"/>
              </a:ext>
            </a:extLst>
          </p:cNvPr>
          <p:cNvSpPr/>
          <p:nvPr/>
        </p:nvSpPr>
        <p:spPr>
          <a:xfrm>
            <a:off x="1618268" y="2256129"/>
            <a:ext cx="1692666" cy="20663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614880"/>
      </p:ext>
    </p:extLst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17C3103-DECF-4521-931B-BED570923BFA}"/>
              </a:ext>
            </a:extLst>
          </p:cNvPr>
          <p:cNvSpPr/>
          <p:nvPr/>
        </p:nvSpPr>
        <p:spPr>
          <a:xfrm>
            <a:off x="1302108" y="2011507"/>
            <a:ext cx="2877790" cy="187024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29D93F-850B-40F6-AF0B-738760509B6D}"/>
              </a:ext>
            </a:extLst>
          </p:cNvPr>
          <p:cNvSpPr/>
          <p:nvPr/>
        </p:nvSpPr>
        <p:spPr>
          <a:xfrm>
            <a:off x="4468893" y="1940592"/>
            <a:ext cx="1550192" cy="242797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506044"/>
      </p:ext>
    </p:extLst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4035996-A263-46B5-B836-CE60F66343B3}"/>
              </a:ext>
            </a:extLst>
          </p:cNvPr>
          <p:cNvSpPr/>
          <p:nvPr/>
        </p:nvSpPr>
        <p:spPr>
          <a:xfrm>
            <a:off x="1662694" y="1662276"/>
            <a:ext cx="1106115" cy="12147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BF48AFD-73F3-4877-A27D-1E0F3EC52473}"/>
              </a:ext>
            </a:extLst>
          </p:cNvPr>
          <p:cNvSpPr/>
          <p:nvPr/>
        </p:nvSpPr>
        <p:spPr>
          <a:xfrm>
            <a:off x="3787328" y="2681795"/>
            <a:ext cx="2919579" cy="14490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9759CE-18BC-48E2-8BC5-18F130C691BF}"/>
              </a:ext>
            </a:extLst>
          </p:cNvPr>
          <p:cNvSpPr/>
          <p:nvPr/>
        </p:nvSpPr>
        <p:spPr>
          <a:xfrm>
            <a:off x="7680236" y="2734566"/>
            <a:ext cx="1463764" cy="110270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982347"/>
      </p:ext>
    </p:extLst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FF542FF-3AEB-48BE-9C4E-BAD7A0C5ABF6}"/>
              </a:ext>
            </a:extLst>
          </p:cNvPr>
          <p:cNvSpPr/>
          <p:nvPr/>
        </p:nvSpPr>
        <p:spPr>
          <a:xfrm>
            <a:off x="996830" y="2725431"/>
            <a:ext cx="3439489" cy="7715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8A0B53-A54D-4F20-9970-F394981D7F34}"/>
              </a:ext>
            </a:extLst>
          </p:cNvPr>
          <p:cNvSpPr/>
          <p:nvPr/>
        </p:nvSpPr>
        <p:spPr>
          <a:xfrm>
            <a:off x="3654562" y="810036"/>
            <a:ext cx="3213349" cy="253622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ABAAF2-532B-45AF-BF69-97359DB7CC72}"/>
              </a:ext>
            </a:extLst>
          </p:cNvPr>
          <p:cNvSpPr/>
          <p:nvPr/>
        </p:nvSpPr>
        <p:spPr>
          <a:xfrm>
            <a:off x="7680060" y="805742"/>
            <a:ext cx="1463940" cy="137684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370236"/>
      </p:ext>
    </p:extLst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C8D5793-7D57-422C-8C96-821E37CA0B4D}"/>
              </a:ext>
            </a:extLst>
          </p:cNvPr>
          <p:cNvSpPr/>
          <p:nvPr/>
        </p:nvSpPr>
        <p:spPr>
          <a:xfrm>
            <a:off x="1789676" y="1723615"/>
            <a:ext cx="1376400" cy="243958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7295640"/>
      </p:ext>
    </p:extLst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7125E9-9EDC-42FA-B345-C81DA346CD6A}"/>
              </a:ext>
            </a:extLst>
          </p:cNvPr>
          <p:cNvSpPr/>
          <p:nvPr/>
        </p:nvSpPr>
        <p:spPr>
          <a:xfrm>
            <a:off x="1018152" y="1761106"/>
            <a:ext cx="3126986" cy="20655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61C7228-38E6-4368-B2AA-4F705D3BBAEA}"/>
              </a:ext>
            </a:extLst>
          </p:cNvPr>
          <p:cNvSpPr/>
          <p:nvPr/>
        </p:nvSpPr>
        <p:spPr>
          <a:xfrm>
            <a:off x="4509185" y="1083740"/>
            <a:ext cx="2857444" cy="88439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BF7356-DE76-485A-BC30-222EFEF5DFF2}"/>
              </a:ext>
            </a:extLst>
          </p:cNvPr>
          <p:cNvSpPr/>
          <p:nvPr/>
        </p:nvSpPr>
        <p:spPr>
          <a:xfrm>
            <a:off x="7300223" y="2525139"/>
            <a:ext cx="1843777" cy="158231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2063984"/>
      </p:ext>
    </p:extLst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805FA-B382-4F1B-8BEA-1D9E240F4BC6}"/>
              </a:ext>
            </a:extLst>
          </p:cNvPr>
          <p:cNvSpPr/>
          <p:nvPr/>
        </p:nvSpPr>
        <p:spPr>
          <a:xfrm>
            <a:off x="1707288" y="1913471"/>
            <a:ext cx="1893581" cy="148684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5C6352-6BE4-4EE4-B9DC-23CB0E290873}"/>
              </a:ext>
            </a:extLst>
          </p:cNvPr>
          <p:cNvSpPr/>
          <p:nvPr/>
        </p:nvSpPr>
        <p:spPr>
          <a:xfrm>
            <a:off x="2804481" y="2403721"/>
            <a:ext cx="2692500" cy="1829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217911"/>
      </p:ext>
    </p:extLst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03A3AE-0D32-4E08-9E0C-67B788B79628}"/>
              </a:ext>
            </a:extLst>
          </p:cNvPr>
          <p:cNvSpPr/>
          <p:nvPr/>
        </p:nvSpPr>
        <p:spPr>
          <a:xfrm>
            <a:off x="1426618" y="1600528"/>
            <a:ext cx="2522539" cy="27144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D8CD19-1566-4271-861A-F330D599FE3C}"/>
              </a:ext>
            </a:extLst>
          </p:cNvPr>
          <p:cNvSpPr/>
          <p:nvPr/>
        </p:nvSpPr>
        <p:spPr>
          <a:xfrm>
            <a:off x="2843687" y="1679433"/>
            <a:ext cx="2576809" cy="81154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276083"/>
      </p:ext>
    </p:extLst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CBB6C8D-9ED9-4714-B001-297089381FB5}"/>
              </a:ext>
            </a:extLst>
          </p:cNvPr>
          <p:cNvSpPr/>
          <p:nvPr/>
        </p:nvSpPr>
        <p:spPr>
          <a:xfrm>
            <a:off x="986016" y="2204605"/>
            <a:ext cx="1276136" cy="195759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4BB3D9-4079-4654-BA82-8A9730FD33C6}"/>
              </a:ext>
            </a:extLst>
          </p:cNvPr>
          <p:cNvSpPr/>
          <p:nvPr/>
        </p:nvSpPr>
        <p:spPr>
          <a:xfrm>
            <a:off x="4559164" y="1062608"/>
            <a:ext cx="2722706" cy="256299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505193"/>
      </p:ext>
    </p:extLst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05798CE-64DD-4FB9-816E-A1562AFA158D}"/>
              </a:ext>
            </a:extLst>
          </p:cNvPr>
          <p:cNvSpPr/>
          <p:nvPr/>
        </p:nvSpPr>
        <p:spPr>
          <a:xfrm>
            <a:off x="1639442" y="2355180"/>
            <a:ext cx="998249" cy="188611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791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2D95DE7-5047-437F-98AF-C98BA782A70A}"/>
              </a:ext>
            </a:extLst>
          </p:cNvPr>
          <p:cNvSpPr/>
          <p:nvPr/>
        </p:nvSpPr>
        <p:spPr>
          <a:xfrm>
            <a:off x="1680585" y="885781"/>
            <a:ext cx="3122149" cy="101317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F45CDC-D838-4404-8667-B574731C1154}"/>
              </a:ext>
            </a:extLst>
          </p:cNvPr>
          <p:cNvSpPr/>
          <p:nvPr/>
        </p:nvSpPr>
        <p:spPr>
          <a:xfrm>
            <a:off x="3543849" y="1694764"/>
            <a:ext cx="2159989" cy="162691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33010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4E3E20-30DD-4588-ACCF-1C1C683A346B}"/>
              </a:ext>
            </a:extLst>
          </p:cNvPr>
          <p:cNvSpPr/>
          <p:nvPr/>
        </p:nvSpPr>
        <p:spPr>
          <a:xfrm>
            <a:off x="1029312" y="1080081"/>
            <a:ext cx="1378084" cy="194616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40DBB9-2828-4D18-BF1B-5695BF3542B5}"/>
              </a:ext>
            </a:extLst>
          </p:cNvPr>
          <p:cNvSpPr/>
          <p:nvPr/>
        </p:nvSpPr>
        <p:spPr>
          <a:xfrm>
            <a:off x="4060680" y="2093948"/>
            <a:ext cx="1705658" cy="113397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833146"/>
      </p:ext>
    </p:extLst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801F10-A43F-488C-9103-D1FA759B81ED}"/>
              </a:ext>
            </a:extLst>
          </p:cNvPr>
          <p:cNvSpPr/>
          <p:nvPr/>
        </p:nvSpPr>
        <p:spPr>
          <a:xfrm>
            <a:off x="1461123" y="1738841"/>
            <a:ext cx="1712010" cy="257304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309857-C3EA-4776-B320-330BA6579996}"/>
              </a:ext>
            </a:extLst>
          </p:cNvPr>
          <p:cNvSpPr/>
          <p:nvPr/>
        </p:nvSpPr>
        <p:spPr>
          <a:xfrm>
            <a:off x="2782891" y="2229916"/>
            <a:ext cx="2791011" cy="172312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5331957"/>
      </p:ext>
    </p:extLst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3050407-E205-4110-BF57-B837E70DCA48}"/>
              </a:ext>
            </a:extLst>
          </p:cNvPr>
          <p:cNvSpPr/>
          <p:nvPr/>
        </p:nvSpPr>
        <p:spPr>
          <a:xfrm>
            <a:off x="1770358" y="2104614"/>
            <a:ext cx="1666242" cy="20254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982046"/>
      </p:ext>
    </p:extLst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647403-ACB4-4854-84A7-93786D79BC68}"/>
              </a:ext>
            </a:extLst>
          </p:cNvPr>
          <p:cNvSpPr/>
          <p:nvPr/>
        </p:nvSpPr>
        <p:spPr>
          <a:xfrm>
            <a:off x="1289015" y="1075324"/>
            <a:ext cx="3423359" cy="13370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4555300"/>
      </p:ext>
    </p:extLst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5184CFF-0864-42D5-A072-0014549B7D9E}"/>
              </a:ext>
            </a:extLst>
          </p:cNvPr>
          <p:cNvSpPr/>
          <p:nvPr/>
        </p:nvSpPr>
        <p:spPr>
          <a:xfrm>
            <a:off x="1597789" y="1810193"/>
            <a:ext cx="1816696" cy="8723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152455"/>
      </p:ext>
    </p:extLst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28E2F8B-628B-4F66-9E08-B5E3419FAB48}"/>
              </a:ext>
            </a:extLst>
          </p:cNvPr>
          <p:cNvSpPr/>
          <p:nvPr/>
        </p:nvSpPr>
        <p:spPr>
          <a:xfrm>
            <a:off x="968365" y="1997539"/>
            <a:ext cx="2385683" cy="237470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846563"/>
      </p:ext>
    </p:extLst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EE7985-A353-4CAE-9D67-D3A3029E03BE}"/>
              </a:ext>
            </a:extLst>
          </p:cNvPr>
          <p:cNvSpPr/>
          <p:nvPr/>
        </p:nvSpPr>
        <p:spPr>
          <a:xfrm>
            <a:off x="1714209" y="1799341"/>
            <a:ext cx="3615066" cy="232090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E0ECD2-0425-4068-969C-40A995283D39}"/>
              </a:ext>
            </a:extLst>
          </p:cNvPr>
          <p:cNvSpPr/>
          <p:nvPr/>
        </p:nvSpPr>
        <p:spPr>
          <a:xfrm>
            <a:off x="3130783" y="2346162"/>
            <a:ext cx="3451731" cy="260144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F64FF0-7BEE-4F55-A021-6C002D70542F}"/>
              </a:ext>
            </a:extLst>
          </p:cNvPr>
          <p:cNvSpPr/>
          <p:nvPr/>
        </p:nvSpPr>
        <p:spPr>
          <a:xfrm>
            <a:off x="7325557" y="790852"/>
            <a:ext cx="1818443" cy="165602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6977414"/>
      </p:ext>
    </p:extLst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8252A3-7691-4A6D-91BB-E7AC9B658690}"/>
              </a:ext>
            </a:extLst>
          </p:cNvPr>
          <p:cNvSpPr/>
          <p:nvPr/>
        </p:nvSpPr>
        <p:spPr>
          <a:xfrm>
            <a:off x="1116889" y="2496010"/>
            <a:ext cx="2207910" cy="83387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6172E8-B130-4AA7-BE7D-BF2C9E668527}"/>
              </a:ext>
            </a:extLst>
          </p:cNvPr>
          <p:cNvSpPr/>
          <p:nvPr/>
        </p:nvSpPr>
        <p:spPr>
          <a:xfrm>
            <a:off x="3157024" y="1354764"/>
            <a:ext cx="2641523" cy="13401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395897"/>
      </p:ext>
    </p:extLst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F7B47C-D712-41A6-9B05-F7585452A1BE}"/>
              </a:ext>
            </a:extLst>
          </p:cNvPr>
          <p:cNvSpPr/>
          <p:nvPr/>
        </p:nvSpPr>
        <p:spPr>
          <a:xfrm>
            <a:off x="1673725" y="1411822"/>
            <a:ext cx="3260655" cy="119593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97A0618-64EA-4FB2-859C-62079F2F5DF9}"/>
              </a:ext>
            </a:extLst>
          </p:cNvPr>
          <p:cNvSpPr/>
          <p:nvPr/>
        </p:nvSpPr>
        <p:spPr>
          <a:xfrm>
            <a:off x="3323607" y="1258536"/>
            <a:ext cx="2897428" cy="2386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64096"/>
      </p:ext>
    </p:extLst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D89A74-C67E-4A33-A82B-EDB824B5A4B5}"/>
              </a:ext>
            </a:extLst>
          </p:cNvPr>
          <p:cNvSpPr/>
          <p:nvPr/>
        </p:nvSpPr>
        <p:spPr>
          <a:xfrm>
            <a:off x="1143808" y="2368487"/>
            <a:ext cx="2865386" cy="92551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955A5A2-E010-4509-B5BB-B80AADF28590}"/>
              </a:ext>
            </a:extLst>
          </p:cNvPr>
          <p:cNvSpPr/>
          <p:nvPr/>
        </p:nvSpPr>
        <p:spPr>
          <a:xfrm>
            <a:off x="2947666" y="1758527"/>
            <a:ext cx="2389350" cy="109179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163339"/>
      </p:ext>
    </p:extLst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5D5862-C5A9-49CA-A102-A343778E036F}"/>
              </a:ext>
            </a:extLst>
          </p:cNvPr>
          <p:cNvSpPr/>
          <p:nvPr/>
        </p:nvSpPr>
        <p:spPr>
          <a:xfrm>
            <a:off x="1491358" y="2489067"/>
            <a:ext cx="2173573" cy="237461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4B9B9BD-6247-4C17-9389-B7DFE55D2B3D}"/>
              </a:ext>
            </a:extLst>
          </p:cNvPr>
          <p:cNvSpPr/>
          <p:nvPr/>
        </p:nvSpPr>
        <p:spPr>
          <a:xfrm>
            <a:off x="2863687" y="2562068"/>
            <a:ext cx="2320101" cy="241632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196B9E67-4169-463B-857E-C58D2E842B69}"/>
              </a:ext>
            </a:extLst>
          </p:cNvPr>
          <p:cNvSpPr/>
          <p:nvPr/>
        </p:nvSpPr>
        <p:spPr>
          <a:xfrm>
            <a:off x="6501981" y="2271191"/>
            <a:ext cx="1979825" cy="102817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10550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A49E68C-8573-4C9F-A419-45E7EA8D2AC4}"/>
              </a:ext>
            </a:extLst>
          </p:cNvPr>
          <p:cNvSpPr/>
          <p:nvPr/>
        </p:nvSpPr>
        <p:spPr>
          <a:xfrm>
            <a:off x="1415663" y="857127"/>
            <a:ext cx="1331656" cy="154544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14FC1D-EE08-4350-9AE3-5A27CAD6D663}"/>
              </a:ext>
            </a:extLst>
          </p:cNvPr>
          <p:cNvSpPr/>
          <p:nvPr/>
        </p:nvSpPr>
        <p:spPr>
          <a:xfrm>
            <a:off x="3941587" y="1640440"/>
            <a:ext cx="1980951" cy="267244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2C50A7E-C559-4DC8-B3F2-A93BF5A577F3}"/>
              </a:ext>
            </a:extLst>
          </p:cNvPr>
          <p:cNvSpPr/>
          <p:nvPr/>
        </p:nvSpPr>
        <p:spPr>
          <a:xfrm>
            <a:off x="8134552" y="1940082"/>
            <a:ext cx="1009448" cy="160726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765476"/>
      </p:ext>
    </p:extLst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04F625E-5FEA-4688-A75B-CD4897557A96}"/>
              </a:ext>
            </a:extLst>
          </p:cNvPr>
          <p:cNvSpPr/>
          <p:nvPr/>
        </p:nvSpPr>
        <p:spPr>
          <a:xfrm>
            <a:off x="1773621" y="1330725"/>
            <a:ext cx="2670686" cy="148596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BDD934-FBCD-43D3-8468-9C7734FF1FF2}"/>
              </a:ext>
            </a:extLst>
          </p:cNvPr>
          <p:cNvSpPr/>
          <p:nvPr/>
        </p:nvSpPr>
        <p:spPr>
          <a:xfrm>
            <a:off x="3120900" y="1488972"/>
            <a:ext cx="1841916" cy="26614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4481555"/>
      </p:ext>
    </p:extLst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827803-0689-46F6-BDD2-D967104DA890}"/>
              </a:ext>
            </a:extLst>
          </p:cNvPr>
          <p:cNvSpPr/>
          <p:nvPr/>
        </p:nvSpPr>
        <p:spPr>
          <a:xfrm>
            <a:off x="1178628" y="2126399"/>
            <a:ext cx="2311073" cy="250436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EF9015E-C496-4DF7-879E-B6AC281CBC00}"/>
              </a:ext>
            </a:extLst>
          </p:cNvPr>
          <p:cNvSpPr/>
          <p:nvPr/>
        </p:nvSpPr>
        <p:spPr>
          <a:xfrm>
            <a:off x="4461379" y="1490899"/>
            <a:ext cx="1820707" cy="24382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512907"/>
      </p:ext>
    </p:extLst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0C6C465-AD1F-42D0-9201-82FDEEBB444B}"/>
              </a:ext>
            </a:extLst>
          </p:cNvPr>
          <p:cNvSpPr/>
          <p:nvPr/>
        </p:nvSpPr>
        <p:spPr>
          <a:xfrm>
            <a:off x="1385365" y="2122013"/>
            <a:ext cx="2464831" cy="20585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4DF7D86-7DF2-4166-A4D2-14134CE76F2A}"/>
              </a:ext>
            </a:extLst>
          </p:cNvPr>
          <p:cNvSpPr/>
          <p:nvPr/>
        </p:nvSpPr>
        <p:spPr>
          <a:xfrm>
            <a:off x="3661095" y="2628034"/>
            <a:ext cx="3617042" cy="15330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99A532-10B6-4E6B-BF07-3276E3B124FC}"/>
              </a:ext>
            </a:extLst>
          </p:cNvPr>
          <p:cNvSpPr/>
          <p:nvPr/>
        </p:nvSpPr>
        <p:spPr>
          <a:xfrm>
            <a:off x="6874632" y="1453010"/>
            <a:ext cx="1738195" cy="17415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160859"/>
      </p:ext>
    </p:extLst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4D860C5-8432-43DE-B201-D49F79D46D6A}"/>
              </a:ext>
            </a:extLst>
          </p:cNvPr>
          <p:cNvSpPr/>
          <p:nvPr/>
        </p:nvSpPr>
        <p:spPr>
          <a:xfrm>
            <a:off x="1768002" y="1393207"/>
            <a:ext cx="1271491" cy="103538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481DD4-0704-42B4-A391-6A039D813C51}"/>
              </a:ext>
            </a:extLst>
          </p:cNvPr>
          <p:cNvSpPr/>
          <p:nvPr/>
        </p:nvSpPr>
        <p:spPr>
          <a:xfrm>
            <a:off x="3972026" y="1865810"/>
            <a:ext cx="1381293" cy="1931819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0BC199-4BCB-40FA-8032-4AE54FA935A2}"/>
              </a:ext>
            </a:extLst>
          </p:cNvPr>
          <p:cNvSpPr/>
          <p:nvPr/>
        </p:nvSpPr>
        <p:spPr>
          <a:xfrm>
            <a:off x="7941648" y="1305001"/>
            <a:ext cx="1045244" cy="7201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2462148"/>
      </p:ext>
    </p:extLst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981C422-350A-4148-9605-201316F52536}"/>
              </a:ext>
            </a:extLst>
          </p:cNvPr>
          <p:cNvSpPr/>
          <p:nvPr/>
        </p:nvSpPr>
        <p:spPr>
          <a:xfrm>
            <a:off x="1770732" y="2125250"/>
            <a:ext cx="1353926" cy="188114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D9CF40-95EE-4F48-BBCC-F84E1FB4640A}"/>
              </a:ext>
            </a:extLst>
          </p:cNvPr>
          <p:cNvSpPr/>
          <p:nvPr/>
        </p:nvSpPr>
        <p:spPr>
          <a:xfrm>
            <a:off x="2776108" y="2522304"/>
            <a:ext cx="1071711" cy="257829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29627"/>
      </p:ext>
    </p:extLst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51FADE7-62DA-429C-AB00-8991E7E644DA}"/>
              </a:ext>
            </a:extLst>
          </p:cNvPr>
          <p:cNvSpPr/>
          <p:nvPr/>
        </p:nvSpPr>
        <p:spPr>
          <a:xfrm>
            <a:off x="975069" y="1422955"/>
            <a:ext cx="3545252" cy="21897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452CDE-8952-4FDD-909B-52D2BB3788EA}"/>
              </a:ext>
            </a:extLst>
          </p:cNvPr>
          <p:cNvSpPr/>
          <p:nvPr/>
        </p:nvSpPr>
        <p:spPr>
          <a:xfrm>
            <a:off x="3999880" y="1876149"/>
            <a:ext cx="1091142" cy="160170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4D86407-30A3-4603-8D78-EBA3870829BC}"/>
              </a:ext>
            </a:extLst>
          </p:cNvPr>
          <p:cNvSpPr/>
          <p:nvPr/>
        </p:nvSpPr>
        <p:spPr>
          <a:xfrm>
            <a:off x="7300630" y="1513202"/>
            <a:ext cx="1675131" cy="14276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875724"/>
      </p:ext>
    </p:extLst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E83D57-4FB6-477B-B6C8-DFC2ED9D1EDF}"/>
              </a:ext>
            </a:extLst>
          </p:cNvPr>
          <p:cNvSpPr/>
          <p:nvPr/>
        </p:nvSpPr>
        <p:spPr>
          <a:xfrm>
            <a:off x="1544010" y="1217382"/>
            <a:ext cx="2269258" cy="23834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C6C9B78-0C1C-4865-8F8D-2C60052AB9DE}"/>
              </a:ext>
            </a:extLst>
          </p:cNvPr>
          <p:cNvSpPr/>
          <p:nvPr/>
        </p:nvSpPr>
        <p:spPr>
          <a:xfrm>
            <a:off x="4491527" y="1817399"/>
            <a:ext cx="2829674" cy="25231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713569"/>
      </p:ext>
    </p:extLst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07E31C4-2441-484F-B063-9DED4FF6E3F3}"/>
              </a:ext>
            </a:extLst>
          </p:cNvPr>
          <p:cNvSpPr/>
          <p:nvPr/>
        </p:nvSpPr>
        <p:spPr>
          <a:xfrm>
            <a:off x="1116500" y="2704541"/>
            <a:ext cx="3655456" cy="161535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437801"/>
      </p:ext>
    </p:extLst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EAEF07-4ED5-481B-BEF1-A3A52B17D69D}"/>
              </a:ext>
            </a:extLst>
          </p:cNvPr>
          <p:cNvSpPr/>
          <p:nvPr/>
        </p:nvSpPr>
        <p:spPr>
          <a:xfrm>
            <a:off x="1630503" y="831937"/>
            <a:ext cx="3222689" cy="200347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942819"/>
      </p:ext>
    </p:extLst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4222057-8345-48E8-A991-28ADFCFABC5A}"/>
              </a:ext>
            </a:extLst>
          </p:cNvPr>
          <p:cNvSpPr/>
          <p:nvPr/>
        </p:nvSpPr>
        <p:spPr>
          <a:xfrm>
            <a:off x="1523361" y="1581442"/>
            <a:ext cx="1520954" cy="18216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249EF33-2DC1-4559-80C2-50E124F79C5A}"/>
              </a:ext>
            </a:extLst>
          </p:cNvPr>
          <p:cNvSpPr/>
          <p:nvPr/>
        </p:nvSpPr>
        <p:spPr>
          <a:xfrm>
            <a:off x="2944662" y="1090388"/>
            <a:ext cx="2390268" cy="157662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3189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0608EF-680B-46FE-916F-546567F72E67}"/>
              </a:ext>
            </a:extLst>
          </p:cNvPr>
          <p:cNvSpPr/>
          <p:nvPr/>
        </p:nvSpPr>
        <p:spPr>
          <a:xfrm>
            <a:off x="1237378" y="1022662"/>
            <a:ext cx="2292525" cy="26531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F3779E7-B208-4EA8-BEF4-ED22A8B067A0}"/>
              </a:ext>
            </a:extLst>
          </p:cNvPr>
          <p:cNvSpPr/>
          <p:nvPr/>
        </p:nvSpPr>
        <p:spPr>
          <a:xfrm>
            <a:off x="3430419" y="982950"/>
            <a:ext cx="1851591" cy="14338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319E6-05E6-460D-A059-FE31C2D626BC}"/>
              </a:ext>
            </a:extLst>
          </p:cNvPr>
          <p:cNvSpPr/>
          <p:nvPr/>
        </p:nvSpPr>
        <p:spPr>
          <a:xfrm>
            <a:off x="6754605" y="1538597"/>
            <a:ext cx="1194884" cy="74596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473739"/>
      </p:ext>
    </p:extLst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DFF414C-B91F-4D91-8C67-4D774DCC090C}"/>
              </a:ext>
            </a:extLst>
          </p:cNvPr>
          <p:cNvSpPr/>
          <p:nvPr/>
        </p:nvSpPr>
        <p:spPr>
          <a:xfrm>
            <a:off x="1439781" y="2550802"/>
            <a:ext cx="3060233" cy="162778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FDE79C-B2E1-4F1C-8343-F04709786DDE}"/>
              </a:ext>
            </a:extLst>
          </p:cNvPr>
          <p:cNvSpPr/>
          <p:nvPr/>
        </p:nvSpPr>
        <p:spPr>
          <a:xfrm>
            <a:off x="4166636" y="1955514"/>
            <a:ext cx="3261516" cy="230054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30B434-BFB6-4E18-8F52-393CF04C16A4}"/>
              </a:ext>
            </a:extLst>
          </p:cNvPr>
          <p:cNvSpPr/>
          <p:nvPr/>
        </p:nvSpPr>
        <p:spPr>
          <a:xfrm>
            <a:off x="8219516" y="2257388"/>
            <a:ext cx="924484" cy="119212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6302425"/>
      </p:ext>
    </p:extLst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10F5A08-AC7D-44CE-9C59-9AC5AEC402DD}"/>
              </a:ext>
            </a:extLst>
          </p:cNvPr>
          <p:cNvSpPr/>
          <p:nvPr/>
        </p:nvSpPr>
        <p:spPr>
          <a:xfrm>
            <a:off x="1279273" y="2059691"/>
            <a:ext cx="2989752" cy="23918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DD010BE-48E7-4E8E-8D26-35B7D0281D53}"/>
              </a:ext>
            </a:extLst>
          </p:cNvPr>
          <p:cNvSpPr/>
          <p:nvPr/>
        </p:nvSpPr>
        <p:spPr>
          <a:xfrm>
            <a:off x="4063012" y="1491819"/>
            <a:ext cx="2578500" cy="12098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9385202"/>
      </p:ext>
    </p:extLst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8F73D8-AC6C-42F3-9825-1D92A2A841BC}"/>
              </a:ext>
            </a:extLst>
          </p:cNvPr>
          <p:cNvSpPr/>
          <p:nvPr/>
        </p:nvSpPr>
        <p:spPr>
          <a:xfrm>
            <a:off x="1533321" y="2389717"/>
            <a:ext cx="3494658" cy="237180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9126168"/>
      </p:ext>
    </p:extLst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6439C8-17EE-4AF9-834B-B841E4BA4F61}"/>
              </a:ext>
            </a:extLst>
          </p:cNvPr>
          <p:cNvSpPr/>
          <p:nvPr/>
        </p:nvSpPr>
        <p:spPr>
          <a:xfrm>
            <a:off x="1239036" y="810593"/>
            <a:ext cx="2844818" cy="173688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7729027"/>
      </p:ext>
    </p:extLst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F96D210-35DC-46BE-9EFA-F4FEDF74B3EB}"/>
              </a:ext>
            </a:extLst>
          </p:cNvPr>
          <p:cNvSpPr/>
          <p:nvPr/>
        </p:nvSpPr>
        <p:spPr>
          <a:xfrm>
            <a:off x="1470443" y="2448053"/>
            <a:ext cx="1960459" cy="158622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F800EF-9182-4C76-8C92-5DF8A9D6D398}"/>
              </a:ext>
            </a:extLst>
          </p:cNvPr>
          <p:cNvSpPr/>
          <p:nvPr/>
        </p:nvSpPr>
        <p:spPr>
          <a:xfrm>
            <a:off x="3168087" y="2409576"/>
            <a:ext cx="3381700" cy="21997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495040"/>
      </p:ext>
    </p:extLst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073F953-FF76-4C9A-9AA3-488B47C9F911}"/>
              </a:ext>
            </a:extLst>
          </p:cNvPr>
          <p:cNvSpPr/>
          <p:nvPr/>
        </p:nvSpPr>
        <p:spPr>
          <a:xfrm>
            <a:off x="1079533" y="748288"/>
            <a:ext cx="2986202" cy="213158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C0CA15-77B7-44C5-9615-65BCF89B3AA5}"/>
              </a:ext>
            </a:extLst>
          </p:cNvPr>
          <p:cNvSpPr/>
          <p:nvPr/>
        </p:nvSpPr>
        <p:spPr>
          <a:xfrm>
            <a:off x="4466234" y="1605245"/>
            <a:ext cx="1966443" cy="23186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334589"/>
      </p:ext>
    </p:extLst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AC568C-6D79-40E6-B594-0682587EB7AD}"/>
              </a:ext>
            </a:extLst>
          </p:cNvPr>
          <p:cNvSpPr/>
          <p:nvPr/>
        </p:nvSpPr>
        <p:spPr>
          <a:xfrm>
            <a:off x="1509892" y="2383869"/>
            <a:ext cx="2492625" cy="12716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1461666"/>
      </p:ext>
    </p:extLst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76936A5-D778-4948-963A-E6201A705E49}"/>
              </a:ext>
            </a:extLst>
          </p:cNvPr>
          <p:cNvSpPr/>
          <p:nvPr/>
        </p:nvSpPr>
        <p:spPr>
          <a:xfrm>
            <a:off x="1621700" y="1804897"/>
            <a:ext cx="3518276" cy="256795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B80565-8590-46BA-9A84-010DAD12FEA9}"/>
              </a:ext>
            </a:extLst>
          </p:cNvPr>
          <p:cNvSpPr/>
          <p:nvPr/>
        </p:nvSpPr>
        <p:spPr>
          <a:xfrm>
            <a:off x="3325084" y="1032210"/>
            <a:ext cx="2136975" cy="187084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8C10E0-CADB-4230-A721-C402784B063E}"/>
              </a:ext>
            </a:extLst>
          </p:cNvPr>
          <p:cNvSpPr/>
          <p:nvPr/>
        </p:nvSpPr>
        <p:spPr>
          <a:xfrm>
            <a:off x="6784899" y="1183849"/>
            <a:ext cx="2359101" cy="238396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0067820"/>
      </p:ext>
    </p:extLst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4434C0-EB24-4E3A-B9F4-ABE54702A220}"/>
              </a:ext>
            </a:extLst>
          </p:cNvPr>
          <p:cNvSpPr/>
          <p:nvPr/>
        </p:nvSpPr>
        <p:spPr>
          <a:xfrm>
            <a:off x="1019793" y="2193591"/>
            <a:ext cx="3200546" cy="8632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FE9E2C-82E6-44AC-A18D-C2ACF76D26CF}"/>
              </a:ext>
            </a:extLst>
          </p:cNvPr>
          <p:cNvSpPr/>
          <p:nvPr/>
        </p:nvSpPr>
        <p:spPr>
          <a:xfrm>
            <a:off x="4439286" y="1516412"/>
            <a:ext cx="2789922" cy="7737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907330"/>
      </p:ext>
    </p:extLst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F0D5FA-82F8-4A1B-8E3E-C20A17B91E3D}"/>
              </a:ext>
            </a:extLst>
          </p:cNvPr>
          <p:cNvSpPr/>
          <p:nvPr/>
        </p:nvSpPr>
        <p:spPr>
          <a:xfrm>
            <a:off x="1530175" y="897987"/>
            <a:ext cx="1491215" cy="261281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37DE3E2-B13D-4DB7-96F1-FCB814CECA80}"/>
              </a:ext>
            </a:extLst>
          </p:cNvPr>
          <p:cNvSpPr/>
          <p:nvPr/>
        </p:nvSpPr>
        <p:spPr>
          <a:xfrm>
            <a:off x="3501639" y="2030990"/>
            <a:ext cx="3424461" cy="2288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4B5A28-3A6F-4D43-8B48-15A3499407CE}"/>
              </a:ext>
            </a:extLst>
          </p:cNvPr>
          <p:cNvSpPr/>
          <p:nvPr/>
        </p:nvSpPr>
        <p:spPr>
          <a:xfrm>
            <a:off x="6740753" y="1589583"/>
            <a:ext cx="1945654" cy="10789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47381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2BDC86-D4A1-4973-9194-2ABBA79C67D1}"/>
              </a:ext>
            </a:extLst>
          </p:cNvPr>
          <p:cNvSpPr/>
          <p:nvPr/>
        </p:nvSpPr>
        <p:spPr>
          <a:xfrm>
            <a:off x="1101324" y="1022111"/>
            <a:ext cx="1790089" cy="1368962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688057"/>
      </p:ext>
    </p:extLst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CD3D48-6F7D-45DE-8C59-8ECD604E1B2F}"/>
              </a:ext>
            </a:extLst>
          </p:cNvPr>
          <p:cNvSpPr/>
          <p:nvPr/>
        </p:nvSpPr>
        <p:spPr>
          <a:xfrm>
            <a:off x="1295492" y="2263859"/>
            <a:ext cx="2243820" cy="261740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0707659-32EA-472A-AAC0-82913E5797B7}"/>
              </a:ext>
            </a:extLst>
          </p:cNvPr>
          <p:cNvSpPr/>
          <p:nvPr/>
        </p:nvSpPr>
        <p:spPr>
          <a:xfrm>
            <a:off x="2894809" y="1632905"/>
            <a:ext cx="1995135" cy="222183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052806"/>
      </p:ext>
    </p:extLst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C39A32-6D22-4888-BEBD-9A2563F077C5}"/>
              </a:ext>
            </a:extLst>
          </p:cNvPr>
          <p:cNvSpPr/>
          <p:nvPr/>
        </p:nvSpPr>
        <p:spPr>
          <a:xfrm>
            <a:off x="1000977" y="842163"/>
            <a:ext cx="1192256" cy="271295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841710"/>
      </p:ext>
    </p:extLst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E16DF2-0B53-42CB-BB3A-3424D06EB70D}"/>
              </a:ext>
            </a:extLst>
          </p:cNvPr>
          <p:cNvSpPr/>
          <p:nvPr/>
        </p:nvSpPr>
        <p:spPr>
          <a:xfrm>
            <a:off x="1459160" y="1738385"/>
            <a:ext cx="2570065" cy="157883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35567D-8CBA-44EB-85C1-27570130A156}"/>
              </a:ext>
            </a:extLst>
          </p:cNvPr>
          <p:cNvSpPr/>
          <p:nvPr/>
        </p:nvSpPr>
        <p:spPr>
          <a:xfrm>
            <a:off x="3280246" y="2207473"/>
            <a:ext cx="2722704" cy="228059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731668"/>
      </p:ext>
    </p:extLst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65BA49-B3AA-4E3D-BC3E-1076982B0A34}"/>
              </a:ext>
            </a:extLst>
          </p:cNvPr>
          <p:cNvSpPr/>
          <p:nvPr/>
        </p:nvSpPr>
        <p:spPr>
          <a:xfrm>
            <a:off x="1522541" y="917719"/>
            <a:ext cx="1275804" cy="140019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A319AAE-1396-4A4F-B6C0-C89B9EBB760F}"/>
              </a:ext>
            </a:extLst>
          </p:cNvPr>
          <p:cNvSpPr/>
          <p:nvPr/>
        </p:nvSpPr>
        <p:spPr>
          <a:xfrm>
            <a:off x="4115888" y="2476372"/>
            <a:ext cx="3494119" cy="255313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CDDE1BD-52C9-4EF9-9E91-2EB4C5FBA011}"/>
              </a:ext>
            </a:extLst>
          </p:cNvPr>
          <p:cNvSpPr/>
          <p:nvPr/>
        </p:nvSpPr>
        <p:spPr>
          <a:xfrm>
            <a:off x="7534285" y="1458950"/>
            <a:ext cx="1609715" cy="163346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839943"/>
      </p:ext>
    </p:extLst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033853-D9CE-4B6C-9959-2DEA866AC762}"/>
              </a:ext>
            </a:extLst>
          </p:cNvPr>
          <p:cNvSpPr/>
          <p:nvPr/>
        </p:nvSpPr>
        <p:spPr>
          <a:xfrm>
            <a:off x="1381526" y="1554109"/>
            <a:ext cx="2824336" cy="159465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C62FAA-881D-436D-8C6A-2E63A010E321}"/>
              </a:ext>
            </a:extLst>
          </p:cNvPr>
          <p:cNvSpPr/>
          <p:nvPr/>
        </p:nvSpPr>
        <p:spPr>
          <a:xfrm>
            <a:off x="3998215" y="2068093"/>
            <a:ext cx="2082350" cy="7050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A02775-4751-4AF8-98C7-6004DEFD2A74}"/>
              </a:ext>
            </a:extLst>
          </p:cNvPr>
          <p:cNvSpPr/>
          <p:nvPr/>
        </p:nvSpPr>
        <p:spPr>
          <a:xfrm>
            <a:off x="6928868" y="1835234"/>
            <a:ext cx="2215132" cy="209916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5566637"/>
      </p:ext>
    </p:extLst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FDE7DD1-337B-4C75-94FE-475F017A9D90}"/>
              </a:ext>
            </a:extLst>
          </p:cNvPr>
          <p:cNvSpPr/>
          <p:nvPr/>
        </p:nvSpPr>
        <p:spPr>
          <a:xfrm>
            <a:off x="924041" y="903302"/>
            <a:ext cx="3477746" cy="221321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420299-FD43-4E8D-8366-F18799349C58}"/>
              </a:ext>
            </a:extLst>
          </p:cNvPr>
          <p:cNvSpPr/>
          <p:nvPr/>
        </p:nvSpPr>
        <p:spPr>
          <a:xfrm>
            <a:off x="3595199" y="806173"/>
            <a:ext cx="1889826" cy="141324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3493101"/>
      </p:ext>
    </p:extLst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2B7BAD-94EC-41D8-837E-274FD7BD3339}"/>
              </a:ext>
            </a:extLst>
          </p:cNvPr>
          <p:cNvSpPr/>
          <p:nvPr/>
        </p:nvSpPr>
        <p:spPr>
          <a:xfrm>
            <a:off x="1156135" y="900134"/>
            <a:ext cx="2482478" cy="23072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32F887-5A6F-4E2B-AF22-FD7C415B2E55}"/>
              </a:ext>
            </a:extLst>
          </p:cNvPr>
          <p:cNvSpPr/>
          <p:nvPr/>
        </p:nvSpPr>
        <p:spPr>
          <a:xfrm>
            <a:off x="3582676" y="2379265"/>
            <a:ext cx="2362987" cy="169947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240785-3FD0-41DE-BDB7-0CD770FE2DD1}"/>
              </a:ext>
            </a:extLst>
          </p:cNvPr>
          <p:cNvSpPr/>
          <p:nvPr/>
        </p:nvSpPr>
        <p:spPr>
          <a:xfrm>
            <a:off x="6565633" y="2077615"/>
            <a:ext cx="940779" cy="19293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6426899"/>
      </p:ext>
    </p:extLst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B377D1-E353-460E-91D1-B9619257AF12}"/>
              </a:ext>
            </a:extLst>
          </p:cNvPr>
          <p:cNvSpPr/>
          <p:nvPr/>
        </p:nvSpPr>
        <p:spPr>
          <a:xfrm>
            <a:off x="1647130" y="1460087"/>
            <a:ext cx="3199995" cy="18259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5548742"/>
      </p:ext>
    </p:extLst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8635A8F-317F-479B-9126-C1C89F1525FD}"/>
              </a:ext>
            </a:extLst>
          </p:cNvPr>
          <p:cNvSpPr/>
          <p:nvPr/>
        </p:nvSpPr>
        <p:spPr>
          <a:xfrm>
            <a:off x="952023" y="2171917"/>
            <a:ext cx="2292062" cy="195831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22AF83-9A84-4DC6-88BF-B31CAB2C8DFB}"/>
              </a:ext>
            </a:extLst>
          </p:cNvPr>
          <p:cNvSpPr/>
          <p:nvPr/>
        </p:nvSpPr>
        <p:spPr>
          <a:xfrm>
            <a:off x="2769905" y="859405"/>
            <a:ext cx="2255503" cy="14118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F9FDB46-1A68-4271-BE66-A4BF0A67EA57}"/>
              </a:ext>
            </a:extLst>
          </p:cNvPr>
          <p:cNvSpPr/>
          <p:nvPr/>
        </p:nvSpPr>
        <p:spPr>
          <a:xfrm>
            <a:off x="6797146" y="1132219"/>
            <a:ext cx="2081387" cy="7328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979136"/>
      </p:ext>
    </p:extLst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9611E04-2F17-42C3-A0FE-F413BD360D9B}"/>
              </a:ext>
            </a:extLst>
          </p:cNvPr>
          <p:cNvSpPr/>
          <p:nvPr/>
        </p:nvSpPr>
        <p:spPr>
          <a:xfrm>
            <a:off x="1322115" y="1989371"/>
            <a:ext cx="2861699" cy="8330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521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42EA3BC-F3E4-4C06-8AD5-DA980095BAE1}"/>
              </a:ext>
            </a:extLst>
          </p:cNvPr>
          <p:cNvSpPr/>
          <p:nvPr/>
        </p:nvSpPr>
        <p:spPr>
          <a:xfrm>
            <a:off x="1060551" y="990577"/>
            <a:ext cx="3213891" cy="75057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7144742"/>
      </p:ext>
    </p:extLst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2184A64-1EF4-4E67-B6DF-E8159EC6694E}"/>
              </a:ext>
            </a:extLst>
          </p:cNvPr>
          <p:cNvSpPr/>
          <p:nvPr/>
        </p:nvSpPr>
        <p:spPr>
          <a:xfrm>
            <a:off x="1591156" y="1649413"/>
            <a:ext cx="2465207" cy="190458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987DF9C-A28E-41B3-9BC1-F3ECC6A14977}"/>
              </a:ext>
            </a:extLst>
          </p:cNvPr>
          <p:cNvSpPr/>
          <p:nvPr/>
        </p:nvSpPr>
        <p:spPr>
          <a:xfrm>
            <a:off x="3705375" y="1212236"/>
            <a:ext cx="3180099" cy="71229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EAFCD4-0D35-4E20-AD0C-A637CDC829AA}"/>
              </a:ext>
            </a:extLst>
          </p:cNvPr>
          <p:cNvSpPr/>
          <p:nvPr/>
        </p:nvSpPr>
        <p:spPr>
          <a:xfrm>
            <a:off x="8139204" y="718883"/>
            <a:ext cx="1004796" cy="154697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5745420"/>
      </p:ext>
    </p:extLst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0E92E9C-4A66-4501-BEE3-CC66EA47331C}"/>
              </a:ext>
            </a:extLst>
          </p:cNvPr>
          <p:cNvSpPr/>
          <p:nvPr/>
        </p:nvSpPr>
        <p:spPr>
          <a:xfrm>
            <a:off x="1099719" y="976627"/>
            <a:ext cx="2271695" cy="156602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F200F69-07CF-4B7B-B446-29BA07115902}"/>
              </a:ext>
            </a:extLst>
          </p:cNvPr>
          <p:cNvSpPr/>
          <p:nvPr/>
        </p:nvSpPr>
        <p:spPr>
          <a:xfrm>
            <a:off x="2976288" y="2496072"/>
            <a:ext cx="3279255" cy="219273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02859"/>
      </p:ext>
    </p:extLst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E1D0FA0-AB13-4C6E-80E1-9987EAA511DF}"/>
              </a:ext>
            </a:extLst>
          </p:cNvPr>
          <p:cNvSpPr/>
          <p:nvPr/>
        </p:nvSpPr>
        <p:spPr>
          <a:xfrm>
            <a:off x="1023204" y="1933714"/>
            <a:ext cx="3241202" cy="198519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5415025"/>
      </p:ext>
    </p:extLst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DF69DD-AD8C-4657-A2EC-8163BED13325}"/>
              </a:ext>
            </a:extLst>
          </p:cNvPr>
          <p:cNvSpPr/>
          <p:nvPr/>
        </p:nvSpPr>
        <p:spPr>
          <a:xfrm>
            <a:off x="1583432" y="1147702"/>
            <a:ext cx="3357056" cy="266919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23069F6-E6B4-4372-85AE-F3A36592099A}"/>
              </a:ext>
            </a:extLst>
          </p:cNvPr>
          <p:cNvSpPr/>
          <p:nvPr/>
        </p:nvSpPr>
        <p:spPr>
          <a:xfrm>
            <a:off x="3465029" y="2417557"/>
            <a:ext cx="3050522" cy="181819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F155CBB-B266-4A94-9F6D-6953A1143C34}"/>
              </a:ext>
            </a:extLst>
          </p:cNvPr>
          <p:cNvSpPr/>
          <p:nvPr/>
        </p:nvSpPr>
        <p:spPr>
          <a:xfrm>
            <a:off x="7273904" y="2674609"/>
            <a:ext cx="1341386" cy="221687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096404"/>
      </p:ext>
    </p:extLst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C5A33E-0FF1-4E9E-B9F2-4E84840DF8D1}"/>
              </a:ext>
            </a:extLst>
          </p:cNvPr>
          <p:cNvSpPr/>
          <p:nvPr/>
        </p:nvSpPr>
        <p:spPr>
          <a:xfrm>
            <a:off x="1701831" y="1768874"/>
            <a:ext cx="3157812" cy="175027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12F1A175-F062-4D93-97DA-266237594FB7}"/>
              </a:ext>
            </a:extLst>
          </p:cNvPr>
          <p:cNvSpPr/>
          <p:nvPr/>
        </p:nvSpPr>
        <p:spPr>
          <a:xfrm>
            <a:off x="3446840" y="2695376"/>
            <a:ext cx="1350871" cy="188094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0F9281A-CBBB-4BA8-BB7D-E92046090311}"/>
              </a:ext>
            </a:extLst>
          </p:cNvPr>
          <p:cNvSpPr/>
          <p:nvPr/>
        </p:nvSpPr>
        <p:spPr>
          <a:xfrm>
            <a:off x="6755885" y="1627196"/>
            <a:ext cx="1534465" cy="187700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021314"/>
      </p:ext>
    </p:extLst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03705F7-38CD-4149-B60B-444B1BCC1C6D}"/>
              </a:ext>
            </a:extLst>
          </p:cNvPr>
          <p:cNvSpPr/>
          <p:nvPr/>
        </p:nvSpPr>
        <p:spPr>
          <a:xfrm>
            <a:off x="1753968" y="838261"/>
            <a:ext cx="2933645" cy="109190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30A14B-E690-4990-BBFF-B825334B628A}"/>
              </a:ext>
            </a:extLst>
          </p:cNvPr>
          <p:cNvSpPr/>
          <p:nvPr/>
        </p:nvSpPr>
        <p:spPr>
          <a:xfrm>
            <a:off x="3267087" y="2141715"/>
            <a:ext cx="1269208" cy="104183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8778022"/>
      </p:ext>
    </p:extLst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EC8D35E-8145-48D9-9B73-A118FF143D94}"/>
              </a:ext>
            </a:extLst>
          </p:cNvPr>
          <p:cNvSpPr/>
          <p:nvPr/>
        </p:nvSpPr>
        <p:spPr>
          <a:xfrm>
            <a:off x="1724746" y="2306705"/>
            <a:ext cx="2718715" cy="242249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486503"/>
      </p:ext>
    </p:extLst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C7F5A33-C222-4F3D-B4F7-083722214BE9}"/>
              </a:ext>
            </a:extLst>
          </p:cNvPr>
          <p:cNvSpPr/>
          <p:nvPr/>
        </p:nvSpPr>
        <p:spPr>
          <a:xfrm>
            <a:off x="1686879" y="2262188"/>
            <a:ext cx="2171189" cy="10197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0D334E2-4FC3-4ABD-822F-719E2C4DCDAB}"/>
              </a:ext>
            </a:extLst>
          </p:cNvPr>
          <p:cNvSpPr/>
          <p:nvPr/>
        </p:nvSpPr>
        <p:spPr>
          <a:xfrm>
            <a:off x="3452381" y="997971"/>
            <a:ext cx="1433484" cy="133488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801338"/>
      </p:ext>
    </p:extLst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58C679-C793-4869-8C74-257A87F63C2A}"/>
              </a:ext>
            </a:extLst>
          </p:cNvPr>
          <p:cNvSpPr/>
          <p:nvPr/>
        </p:nvSpPr>
        <p:spPr>
          <a:xfrm>
            <a:off x="1075233" y="1691131"/>
            <a:ext cx="2391019" cy="244275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0D56D9-7F3F-424E-B726-4C3625C048C8}"/>
              </a:ext>
            </a:extLst>
          </p:cNvPr>
          <p:cNvSpPr/>
          <p:nvPr/>
        </p:nvSpPr>
        <p:spPr>
          <a:xfrm>
            <a:off x="4031000" y="1970777"/>
            <a:ext cx="2681726" cy="155007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601465"/>
      </p:ext>
    </p:extLst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8AA275-C542-41B4-9208-0AF22EF96A00}"/>
              </a:ext>
            </a:extLst>
          </p:cNvPr>
          <p:cNvSpPr/>
          <p:nvPr/>
        </p:nvSpPr>
        <p:spPr>
          <a:xfrm>
            <a:off x="985599" y="2071363"/>
            <a:ext cx="3455985" cy="1156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75636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B6AF0E0-CB5A-4DC5-8BDF-F59B8C39C6FF}"/>
              </a:ext>
            </a:extLst>
          </p:cNvPr>
          <p:cNvSpPr/>
          <p:nvPr/>
        </p:nvSpPr>
        <p:spPr>
          <a:xfrm>
            <a:off x="1635864" y="1732332"/>
            <a:ext cx="3480824" cy="207238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A37D3A-B19A-4A77-8C86-A1A93275C4A5}"/>
              </a:ext>
            </a:extLst>
          </p:cNvPr>
          <p:cNvSpPr/>
          <p:nvPr/>
        </p:nvSpPr>
        <p:spPr>
          <a:xfrm>
            <a:off x="4085370" y="1440338"/>
            <a:ext cx="2985799" cy="103905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F41BF5B-D8E5-4EB0-9D7A-EE82C2FD66BC}"/>
              </a:ext>
            </a:extLst>
          </p:cNvPr>
          <p:cNvSpPr/>
          <p:nvPr/>
        </p:nvSpPr>
        <p:spPr>
          <a:xfrm>
            <a:off x="7719880" y="2400086"/>
            <a:ext cx="1424120" cy="223632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3668666"/>
      </p:ext>
    </p:extLst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C4B529-8CE1-4C5F-BC1C-24A9D123D691}"/>
              </a:ext>
            </a:extLst>
          </p:cNvPr>
          <p:cNvSpPr/>
          <p:nvPr/>
        </p:nvSpPr>
        <p:spPr>
          <a:xfrm>
            <a:off x="1512592" y="2735047"/>
            <a:ext cx="2191869" cy="69077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D1CE38-EF70-4E2D-AFFC-312D81E222E4}"/>
              </a:ext>
            </a:extLst>
          </p:cNvPr>
          <p:cNvSpPr/>
          <p:nvPr/>
        </p:nvSpPr>
        <p:spPr>
          <a:xfrm>
            <a:off x="3119338" y="2381782"/>
            <a:ext cx="2051027" cy="182698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968499"/>
      </p:ext>
    </p:extLst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095314B-D70B-47F0-B10A-3B495458A3E0}"/>
              </a:ext>
            </a:extLst>
          </p:cNvPr>
          <p:cNvSpPr/>
          <p:nvPr/>
        </p:nvSpPr>
        <p:spPr>
          <a:xfrm>
            <a:off x="1523262" y="2553373"/>
            <a:ext cx="2664441" cy="2209332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0EB3968-2110-44CC-BFBB-BA23E528BC78}"/>
              </a:ext>
            </a:extLst>
          </p:cNvPr>
          <p:cNvSpPr/>
          <p:nvPr/>
        </p:nvSpPr>
        <p:spPr>
          <a:xfrm>
            <a:off x="4103900" y="1834207"/>
            <a:ext cx="2423813" cy="7045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DDCB9D9-D62F-40BE-8BE1-846F3CEA1AD0}"/>
              </a:ext>
            </a:extLst>
          </p:cNvPr>
          <p:cNvSpPr/>
          <p:nvPr/>
        </p:nvSpPr>
        <p:spPr>
          <a:xfrm>
            <a:off x="7712786" y="1960725"/>
            <a:ext cx="1431214" cy="13247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583287"/>
      </p:ext>
    </p:extLst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89815F-1BEC-4AFB-A479-35E396186164}"/>
              </a:ext>
            </a:extLst>
          </p:cNvPr>
          <p:cNvSpPr/>
          <p:nvPr/>
        </p:nvSpPr>
        <p:spPr>
          <a:xfrm>
            <a:off x="1638245" y="1295127"/>
            <a:ext cx="1971350" cy="174016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2F94220-1A43-43DF-BFA1-15D0FDCE6F35}"/>
              </a:ext>
            </a:extLst>
          </p:cNvPr>
          <p:cNvSpPr/>
          <p:nvPr/>
        </p:nvSpPr>
        <p:spPr>
          <a:xfrm>
            <a:off x="4094871" y="1128467"/>
            <a:ext cx="2245844" cy="145239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57F4DC-30F9-4324-A26D-ECEE911BF319}"/>
              </a:ext>
            </a:extLst>
          </p:cNvPr>
          <p:cNvSpPr/>
          <p:nvPr/>
        </p:nvSpPr>
        <p:spPr>
          <a:xfrm>
            <a:off x="8076377" y="1460287"/>
            <a:ext cx="1067623" cy="243809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444741"/>
      </p:ext>
    </p:extLst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7E5A24-7564-49D2-AA4A-307859C7DB8D}"/>
              </a:ext>
            </a:extLst>
          </p:cNvPr>
          <p:cNvSpPr/>
          <p:nvPr/>
        </p:nvSpPr>
        <p:spPr>
          <a:xfrm>
            <a:off x="1389729" y="1265907"/>
            <a:ext cx="928327" cy="24318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7145709"/>
      </p:ext>
    </p:extLst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A08CBF3-D176-40B9-8785-592535B28DA9}"/>
              </a:ext>
            </a:extLst>
          </p:cNvPr>
          <p:cNvSpPr/>
          <p:nvPr/>
        </p:nvSpPr>
        <p:spPr>
          <a:xfrm>
            <a:off x="1221356" y="2584461"/>
            <a:ext cx="1325736" cy="9300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054518"/>
      </p:ext>
    </p:extLst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9169A94-EF8D-4AD2-AFA4-EF814200CA1B}"/>
              </a:ext>
            </a:extLst>
          </p:cNvPr>
          <p:cNvSpPr/>
          <p:nvPr/>
        </p:nvSpPr>
        <p:spPr>
          <a:xfrm>
            <a:off x="1668085" y="814387"/>
            <a:ext cx="3447486" cy="122258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33BFFB-4342-43EF-BD8B-738A1161A609}"/>
              </a:ext>
            </a:extLst>
          </p:cNvPr>
          <p:cNvSpPr/>
          <p:nvPr/>
        </p:nvSpPr>
        <p:spPr>
          <a:xfrm>
            <a:off x="3245745" y="1274383"/>
            <a:ext cx="2971331" cy="257047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8CFA33-1B0E-4C0F-8648-6F5602A96009}"/>
              </a:ext>
            </a:extLst>
          </p:cNvPr>
          <p:cNvSpPr/>
          <p:nvPr/>
        </p:nvSpPr>
        <p:spPr>
          <a:xfrm>
            <a:off x="7883170" y="2205299"/>
            <a:ext cx="1260830" cy="263739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015225"/>
      </p:ext>
    </p:extLst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3B9722A-BA91-400B-A30D-3A1754C80C9A}"/>
              </a:ext>
            </a:extLst>
          </p:cNvPr>
          <p:cNvSpPr/>
          <p:nvPr/>
        </p:nvSpPr>
        <p:spPr>
          <a:xfrm>
            <a:off x="1211444" y="1805684"/>
            <a:ext cx="3183833" cy="145222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7CC0FF1-7360-4D6B-8462-3D606D834462}"/>
              </a:ext>
            </a:extLst>
          </p:cNvPr>
          <p:cNvSpPr/>
          <p:nvPr/>
        </p:nvSpPr>
        <p:spPr>
          <a:xfrm>
            <a:off x="3249144" y="2612551"/>
            <a:ext cx="1939095" cy="270202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295330"/>
      </p:ext>
    </p:extLst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807AA9-6FBC-4255-8782-77B1BDE34833}"/>
              </a:ext>
            </a:extLst>
          </p:cNvPr>
          <p:cNvSpPr/>
          <p:nvPr/>
        </p:nvSpPr>
        <p:spPr>
          <a:xfrm>
            <a:off x="927927" y="1334253"/>
            <a:ext cx="2383569" cy="158710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2848059"/>
      </p:ext>
    </p:extLst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E35369-2EF9-4871-A59E-820A2E431DBA}"/>
              </a:ext>
            </a:extLst>
          </p:cNvPr>
          <p:cNvSpPr/>
          <p:nvPr/>
        </p:nvSpPr>
        <p:spPr>
          <a:xfrm>
            <a:off x="1459161" y="1958708"/>
            <a:ext cx="1285280" cy="220225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56601B-53C3-4367-9614-7DEEAF3EA6DC}"/>
              </a:ext>
            </a:extLst>
          </p:cNvPr>
          <p:cNvSpPr/>
          <p:nvPr/>
        </p:nvSpPr>
        <p:spPr>
          <a:xfrm>
            <a:off x="3893888" y="885309"/>
            <a:ext cx="1364133" cy="91370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E05AE3-F888-4FDA-A6E9-7D426CF995D2}"/>
              </a:ext>
            </a:extLst>
          </p:cNvPr>
          <p:cNvSpPr/>
          <p:nvPr/>
        </p:nvSpPr>
        <p:spPr>
          <a:xfrm>
            <a:off x="8185310" y="1452850"/>
            <a:ext cx="958690" cy="20461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7416047"/>
      </p:ext>
    </p:extLst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67E0CC-A405-4268-8B0F-B567612BF0FA}"/>
              </a:ext>
            </a:extLst>
          </p:cNvPr>
          <p:cNvSpPr/>
          <p:nvPr/>
        </p:nvSpPr>
        <p:spPr>
          <a:xfrm>
            <a:off x="1708180" y="948529"/>
            <a:ext cx="2587040" cy="209504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C6A32E8-3F5D-46DA-A5E0-F881A8EFE30F}"/>
              </a:ext>
            </a:extLst>
          </p:cNvPr>
          <p:cNvSpPr/>
          <p:nvPr/>
        </p:nvSpPr>
        <p:spPr>
          <a:xfrm>
            <a:off x="3846310" y="2676160"/>
            <a:ext cx="3272662" cy="9722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3533BFE-7D2C-4DE8-AF76-0098EA982711}"/>
              </a:ext>
            </a:extLst>
          </p:cNvPr>
          <p:cNvSpPr/>
          <p:nvPr/>
        </p:nvSpPr>
        <p:spPr>
          <a:xfrm>
            <a:off x="7086557" y="2454417"/>
            <a:ext cx="2057443" cy="69648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80999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443AEFF-A8D1-47A1-8415-8AC31ED01DF4}"/>
              </a:ext>
            </a:extLst>
          </p:cNvPr>
          <p:cNvSpPr/>
          <p:nvPr/>
        </p:nvSpPr>
        <p:spPr>
          <a:xfrm>
            <a:off x="1252538" y="2317064"/>
            <a:ext cx="1748132" cy="168464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51430B-B005-4CC1-840E-714C49FD5335}"/>
              </a:ext>
            </a:extLst>
          </p:cNvPr>
          <p:cNvSpPr/>
          <p:nvPr/>
        </p:nvSpPr>
        <p:spPr>
          <a:xfrm>
            <a:off x="3980942" y="1361677"/>
            <a:ext cx="3652909" cy="24574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7210087"/>
      </p:ext>
    </p:extLst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BD76A46-30D4-4A77-AB45-FFEE75A0DFEC}"/>
              </a:ext>
            </a:extLst>
          </p:cNvPr>
          <p:cNvSpPr/>
          <p:nvPr/>
        </p:nvSpPr>
        <p:spPr>
          <a:xfrm>
            <a:off x="928120" y="2146738"/>
            <a:ext cx="2759201" cy="170538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8B97FA-5EB9-4ACC-A796-FFAE5866ACE9}"/>
              </a:ext>
            </a:extLst>
          </p:cNvPr>
          <p:cNvSpPr/>
          <p:nvPr/>
        </p:nvSpPr>
        <p:spPr>
          <a:xfrm>
            <a:off x="3876757" y="728391"/>
            <a:ext cx="1911092" cy="147911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0E6BD7-5AD9-4147-8ECA-6877E959F309}"/>
              </a:ext>
            </a:extLst>
          </p:cNvPr>
          <p:cNvSpPr/>
          <p:nvPr/>
        </p:nvSpPr>
        <p:spPr>
          <a:xfrm>
            <a:off x="7602331" y="2513081"/>
            <a:ext cx="1541669" cy="115531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2812550"/>
      </p:ext>
    </p:extLst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89731FA-6C68-4BA7-8A88-E477F29ADDF4}"/>
              </a:ext>
            </a:extLst>
          </p:cNvPr>
          <p:cNvSpPr/>
          <p:nvPr/>
        </p:nvSpPr>
        <p:spPr>
          <a:xfrm>
            <a:off x="1040804" y="2443613"/>
            <a:ext cx="1659388" cy="22100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879327"/>
      </p:ext>
    </p:extLst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563E7DE-9242-4BE3-8562-4C977EEEFF17}"/>
              </a:ext>
            </a:extLst>
          </p:cNvPr>
          <p:cNvSpPr/>
          <p:nvPr/>
        </p:nvSpPr>
        <p:spPr>
          <a:xfrm>
            <a:off x="1560629" y="951118"/>
            <a:ext cx="1022697" cy="8786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496253"/>
      </p:ext>
    </p:extLst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49C149-BCF1-48C4-B64A-CAA062E00D04}"/>
              </a:ext>
            </a:extLst>
          </p:cNvPr>
          <p:cNvSpPr/>
          <p:nvPr/>
        </p:nvSpPr>
        <p:spPr>
          <a:xfrm>
            <a:off x="1595825" y="2688121"/>
            <a:ext cx="1029067" cy="221825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3431515"/>
      </p:ext>
    </p:extLst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7852B58-AE60-4604-917F-58C4584EC706}"/>
              </a:ext>
            </a:extLst>
          </p:cNvPr>
          <p:cNvSpPr/>
          <p:nvPr/>
        </p:nvSpPr>
        <p:spPr>
          <a:xfrm>
            <a:off x="1519215" y="2333633"/>
            <a:ext cx="3185281" cy="189811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BAE3A5-82D4-4D87-9585-098DF0A39B3F}"/>
              </a:ext>
            </a:extLst>
          </p:cNvPr>
          <p:cNvSpPr/>
          <p:nvPr/>
        </p:nvSpPr>
        <p:spPr>
          <a:xfrm>
            <a:off x="4285539" y="2395119"/>
            <a:ext cx="1345012" cy="129868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478446"/>
      </p:ext>
    </p:extLst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498B87-1BDA-4D97-8849-EDE0311E9F45}"/>
              </a:ext>
            </a:extLst>
          </p:cNvPr>
          <p:cNvSpPr/>
          <p:nvPr/>
        </p:nvSpPr>
        <p:spPr>
          <a:xfrm>
            <a:off x="1521330" y="1445984"/>
            <a:ext cx="1370445" cy="78750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F7634C-7979-46D1-9077-23A4DE3B4D45}"/>
              </a:ext>
            </a:extLst>
          </p:cNvPr>
          <p:cNvSpPr/>
          <p:nvPr/>
        </p:nvSpPr>
        <p:spPr>
          <a:xfrm>
            <a:off x="4469138" y="1955127"/>
            <a:ext cx="3591973" cy="138710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605A9BA-9F9F-479C-BB76-E06BFFF9D98C}"/>
              </a:ext>
            </a:extLst>
          </p:cNvPr>
          <p:cNvSpPr/>
          <p:nvPr/>
        </p:nvSpPr>
        <p:spPr>
          <a:xfrm>
            <a:off x="7225712" y="2290825"/>
            <a:ext cx="1905495" cy="253104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02234"/>
      </p:ext>
    </p:extLst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DE583BE-3121-4061-AF1D-F20B19166CA9}"/>
              </a:ext>
            </a:extLst>
          </p:cNvPr>
          <p:cNvSpPr/>
          <p:nvPr/>
        </p:nvSpPr>
        <p:spPr>
          <a:xfrm>
            <a:off x="1295596" y="1670460"/>
            <a:ext cx="3621631" cy="180657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0A9C52-AAFE-44D6-99FB-341EF75CDE51}"/>
              </a:ext>
            </a:extLst>
          </p:cNvPr>
          <p:cNvSpPr/>
          <p:nvPr/>
        </p:nvSpPr>
        <p:spPr>
          <a:xfrm>
            <a:off x="3605966" y="834709"/>
            <a:ext cx="1115878" cy="268713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D9331A3-74EF-49A6-B2A9-352ED301A54D}"/>
              </a:ext>
            </a:extLst>
          </p:cNvPr>
          <p:cNvSpPr/>
          <p:nvPr/>
        </p:nvSpPr>
        <p:spPr>
          <a:xfrm>
            <a:off x="7045250" y="2365702"/>
            <a:ext cx="2098750" cy="125956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870749"/>
      </p:ext>
    </p:extLst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61A2B1C-098E-416F-A568-08384CBA2DB4}"/>
              </a:ext>
            </a:extLst>
          </p:cNvPr>
          <p:cNvSpPr/>
          <p:nvPr/>
        </p:nvSpPr>
        <p:spPr>
          <a:xfrm>
            <a:off x="1801416" y="1905485"/>
            <a:ext cx="1203945" cy="259902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845214-0B92-4508-A1C8-4A1DCCC3D5F9}"/>
              </a:ext>
            </a:extLst>
          </p:cNvPr>
          <p:cNvSpPr/>
          <p:nvPr/>
        </p:nvSpPr>
        <p:spPr>
          <a:xfrm>
            <a:off x="3101315" y="942141"/>
            <a:ext cx="1253558" cy="2065193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DDAB2E-76FC-4B26-B087-E06A4FD808E7}"/>
              </a:ext>
            </a:extLst>
          </p:cNvPr>
          <p:cNvSpPr/>
          <p:nvPr/>
        </p:nvSpPr>
        <p:spPr>
          <a:xfrm>
            <a:off x="7033030" y="774119"/>
            <a:ext cx="2110970" cy="220239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8458267"/>
      </p:ext>
    </p:extLst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71A3B4-6E45-41AA-A688-98B27BF69A6A}"/>
              </a:ext>
            </a:extLst>
          </p:cNvPr>
          <p:cNvSpPr/>
          <p:nvPr/>
        </p:nvSpPr>
        <p:spPr>
          <a:xfrm>
            <a:off x="1111555" y="1708080"/>
            <a:ext cx="1655862" cy="155692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9F4C206-5191-47C9-9D87-49F15FD55691}"/>
              </a:ext>
            </a:extLst>
          </p:cNvPr>
          <p:cNvSpPr/>
          <p:nvPr/>
        </p:nvSpPr>
        <p:spPr>
          <a:xfrm>
            <a:off x="2976506" y="2094342"/>
            <a:ext cx="3285956" cy="15253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3EFB52-B457-4465-B7AC-76A594AEEA90}"/>
              </a:ext>
            </a:extLst>
          </p:cNvPr>
          <p:cNvSpPr/>
          <p:nvPr/>
        </p:nvSpPr>
        <p:spPr>
          <a:xfrm>
            <a:off x="7246253" y="2007284"/>
            <a:ext cx="1897747" cy="186376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8339130"/>
      </p:ext>
    </p:extLst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2F172C-F965-472E-9B6D-063B09BB8BA4}"/>
              </a:ext>
            </a:extLst>
          </p:cNvPr>
          <p:cNvSpPr/>
          <p:nvPr/>
        </p:nvSpPr>
        <p:spPr>
          <a:xfrm>
            <a:off x="1674647" y="2668083"/>
            <a:ext cx="1248269" cy="94486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78BF25B-1FC8-4E0F-9A9B-0E564244AB93}"/>
              </a:ext>
            </a:extLst>
          </p:cNvPr>
          <p:cNvSpPr/>
          <p:nvPr/>
        </p:nvSpPr>
        <p:spPr>
          <a:xfrm>
            <a:off x="3542039" y="1839269"/>
            <a:ext cx="2941692" cy="263105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6ABC8D-7747-4C26-B82B-7B59C14A1AF8}"/>
              </a:ext>
            </a:extLst>
          </p:cNvPr>
          <p:cNvSpPr/>
          <p:nvPr/>
        </p:nvSpPr>
        <p:spPr>
          <a:xfrm>
            <a:off x="7586016" y="2009866"/>
            <a:ext cx="1557984" cy="69976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45830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5DCEF1C-1B4D-470F-BB02-9AA1A6984C10}"/>
              </a:ext>
            </a:extLst>
          </p:cNvPr>
          <p:cNvSpPr/>
          <p:nvPr/>
        </p:nvSpPr>
        <p:spPr>
          <a:xfrm>
            <a:off x="946927" y="1931352"/>
            <a:ext cx="1478654" cy="104066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534645"/>
      </p:ext>
    </p:extLst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8B9EDA5-C94D-427D-B5A4-B9BF485F36E6}"/>
              </a:ext>
            </a:extLst>
          </p:cNvPr>
          <p:cNvSpPr/>
          <p:nvPr/>
        </p:nvSpPr>
        <p:spPr>
          <a:xfrm>
            <a:off x="1140350" y="968970"/>
            <a:ext cx="2117949" cy="91427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3F69B9-553B-4589-AAD2-E80AC642F331}"/>
              </a:ext>
            </a:extLst>
          </p:cNvPr>
          <p:cNvSpPr/>
          <p:nvPr/>
        </p:nvSpPr>
        <p:spPr>
          <a:xfrm>
            <a:off x="2762477" y="943893"/>
            <a:ext cx="2832538" cy="230476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E47C988-CE38-4D87-BB2C-5C1BDBE474D7}"/>
              </a:ext>
            </a:extLst>
          </p:cNvPr>
          <p:cNvSpPr/>
          <p:nvPr/>
        </p:nvSpPr>
        <p:spPr>
          <a:xfrm>
            <a:off x="7518750" y="1713295"/>
            <a:ext cx="1294961" cy="184374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041865"/>
      </p:ext>
    </p:extLst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46A76C-6CAB-413E-BF49-DBE393F2E632}"/>
              </a:ext>
            </a:extLst>
          </p:cNvPr>
          <p:cNvSpPr/>
          <p:nvPr/>
        </p:nvSpPr>
        <p:spPr>
          <a:xfrm>
            <a:off x="1109894" y="1688516"/>
            <a:ext cx="2667459" cy="1214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035660"/>
      </p:ext>
    </p:extLst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EB5C6B-9C22-482F-B2D4-032C646A16EE}"/>
              </a:ext>
            </a:extLst>
          </p:cNvPr>
          <p:cNvSpPr/>
          <p:nvPr/>
        </p:nvSpPr>
        <p:spPr>
          <a:xfrm>
            <a:off x="1791596" y="2311967"/>
            <a:ext cx="2496983" cy="254645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44C9E17-5179-4717-8812-0C7ABD45A607}"/>
              </a:ext>
            </a:extLst>
          </p:cNvPr>
          <p:cNvSpPr/>
          <p:nvPr/>
        </p:nvSpPr>
        <p:spPr>
          <a:xfrm>
            <a:off x="3907622" y="2135605"/>
            <a:ext cx="994835" cy="187105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1086766"/>
      </p:ext>
    </p:extLst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F52935-0592-4CC8-B11E-42939FDC7DC8}"/>
              </a:ext>
            </a:extLst>
          </p:cNvPr>
          <p:cNvSpPr/>
          <p:nvPr/>
        </p:nvSpPr>
        <p:spPr>
          <a:xfrm>
            <a:off x="923267" y="1947724"/>
            <a:ext cx="1045133" cy="255485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493788"/>
      </p:ext>
    </p:extLst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55206A-79AB-4D6E-95D2-1B0ADB4EF2A4}"/>
              </a:ext>
            </a:extLst>
          </p:cNvPr>
          <p:cNvSpPr/>
          <p:nvPr/>
        </p:nvSpPr>
        <p:spPr>
          <a:xfrm>
            <a:off x="1216823" y="1347070"/>
            <a:ext cx="3640423" cy="242325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2013539"/>
      </p:ext>
    </p:extLst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B6AC88-D3D3-4BA8-BB5A-E65C61A1A19F}"/>
              </a:ext>
            </a:extLst>
          </p:cNvPr>
          <p:cNvSpPr/>
          <p:nvPr/>
        </p:nvSpPr>
        <p:spPr>
          <a:xfrm>
            <a:off x="1732867" y="691533"/>
            <a:ext cx="2162727" cy="85017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EEF6E9D-DC81-4EDE-83B8-7F24A80A3DB4}"/>
              </a:ext>
            </a:extLst>
          </p:cNvPr>
          <p:cNvSpPr/>
          <p:nvPr/>
        </p:nvSpPr>
        <p:spPr>
          <a:xfrm>
            <a:off x="4205510" y="1546382"/>
            <a:ext cx="3572648" cy="9704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CDED5FB-03C3-4CA8-8817-DB889784621D}"/>
              </a:ext>
            </a:extLst>
          </p:cNvPr>
          <p:cNvSpPr/>
          <p:nvPr/>
        </p:nvSpPr>
        <p:spPr>
          <a:xfrm>
            <a:off x="6866559" y="1146013"/>
            <a:ext cx="2277441" cy="108281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118607"/>
      </p:ext>
    </p:extLst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0DC4326-E4EB-47AD-ABAA-CE3AFD3892B7}"/>
              </a:ext>
            </a:extLst>
          </p:cNvPr>
          <p:cNvSpPr/>
          <p:nvPr/>
        </p:nvSpPr>
        <p:spPr>
          <a:xfrm>
            <a:off x="1728143" y="1579906"/>
            <a:ext cx="2815912" cy="223399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8E8E420-3372-40BC-A5F0-4603A51FA32D}"/>
              </a:ext>
            </a:extLst>
          </p:cNvPr>
          <p:cNvSpPr/>
          <p:nvPr/>
        </p:nvSpPr>
        <p:spPr>
          <a:xfrm>
            <a:off x="3013667" y="2226422"/>
            <a:ext cx="1886380" cy="160457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314F7A-3372-462F-987B-E273FB069833}"/>
              </a:ext>
            </a:extLst>
          </p:cNvPr>
          <p:cNvSpPr/>
          <p:nvPr/>
        </p:nvSpPr>
        <p:spPr>
          <a:xfrm>
            <a:off x="6927206" y="1706843"/>
            <a:ext cx="1889049" cy="148636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467171"/>
      </p:ext>
    </p:extLst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3570661-999B-40AC-A422-9EE112D3BD24}"/>
              </a:ext>
            </a:extLst>
          </p:cNvPr>
          <p:cNvSpPr/>
          <p:nvPr/>
        </p:nvSpPr>
        <p:spPr>
          <a:xfrm>
            <a:off x="1364961" y="1682347"/>
            <a:ext cx="2597112" cy="93499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118B641-4D0B-4D50-987D-939BCDAAE503}"/>
              </a:ext>
            </a:extLst>
          </p:cNvPr>
          <p:cNvSpPr/>
          <p:nvPr/>
        </p:nvSpPr>
        <p:spPr>
          <a:xfrm>
            <a:off x="3646439" y="2599181"/>
            <a:ext cx="2108834" cy="127992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B1BC64-6984-4E17-8B2A-B19AD9778BDA}"/>
              </a:ext>
            </a:extLst>
          </p:cNvPr>
          <p:cNvSpPr/>
          <p:nvPr/>
        </p:nvSpPr>
        <p:spPr>
          <a:xfrm>
            <a:off x="6801534" y="2050728"/>
            <a:ext cx="2342466" cy="203425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3424455"/>
      </p:ext>
    </p:extLst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4E9C0F-ACF8-40AA-A5E8-5E86C2A03BEE}"/>
              </a:ext>
            </a:extLst>
          </p:cNvPr>
          <p:cNvSpPr/>
          <p:nvPr/>
        </p:nvSpPr>
        <p:spPr>
          <a:xfrm>
            <a:off x="1279186" y="779281"/>
            <a:ext cx="2712098" cy="1172608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72882-EC4E-4076-981C-943F111113DA}"/>
              </a:ext>
            </a:extLst>
          </p:cNvPr>
          <p:cNvSpPr/>
          <p:nvPr/>
        </p:nvSpPr>
        <p:spPr>
          <a:xfrm>
            <a:off x="4104241" y="849591"/>
            <a:ext cx="1074268" cy="12289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19595A-7282-4B98-A956-0F797B864A4A}"/>
              </a:ext>
            </a:extLst>
          </p:cNvPr>
          <p:cNvSpPr/>
          <p:nvPr/>
        </p:nvSpPr>
        <p:spPr>
          <a:xfrm>
            <a:off x="7364944" y="1502044"/>
            <a:ext cx="943869" cy="154747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1469381"/>
      </p:ext>
    </p:extLst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D13E3D-EFA4-44EE-9344-009B31D792DC}"/>
              </a:ext>
            </a:extLst>
          </p:cNvPr>
          <p:cNvSpPr/>
          <p:nvPr/>
        </p:nvSpPr>
        <p:spPr>
          <a:xfrm>
            <a:off x="1205835" y="1989502"/>
            <a:ext cx="1890142" cy="127934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884D9F9-73AE-4852-8EE5-4AC7BAA92586}"/>
              </a:ext>
            </a:extLst>
          </p:cNvPr>
          <p:cNvSpPr/>
          <p:nvPr/>
        </p:nvSpPr>
        <p:spPr>
          <a:xfrm>
            <a:off x="4454385" y="1381778"/>
            <a:ext cx="1858528" cy="22323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55312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E95DC6B-99F6-44DD-A3EC-009363D456B5}"/>
              </a:ext>
            </a:extLst>
          </p:cNvPr>
          <p:cNvSpPr/>
          <p:nvPr/>
        </p:nvSpPr>
        <p:spPr>
          <a:xfrm>
            <a:off x="1695816" y="936808"/>
            <a:ext cx="1957725" cy="200601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C5A709AF-BFC3-4BBE-8BB2-4D09EB7D2A8A}"/>
              </a:ext>
            </a:extLst>
          </p:cNvPr>
          <p:cNvSpPr/>
          <p:nvPr/>
        </p:nvSpPr>
        <p:spPr>
          <a:xfrm>
            <a:off x="3512525" y="1414150"/>
            <a:ext cx="3507071" cy="92662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082788"/>
      </p:ext>
    </p:extLst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275AD6-2FF3-49EF-BB38-E2459755D8F5}"/>
              </a:ext>
            </a:extLst>
          </p:cNvPr>
          <p:cNvSpPr/>
          <p:nvPr/>
        </p:nvSpPr>
        <p:spPr>
          <a:xfrm>
            <a:off x="1069367" y="2043969"/>
            <a:ext cx="3116857" cy="171355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2154522"/>
      </p:ext>
    </p:extLst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3CD8B7F-3855-4C79-A0BA-C731FF9F587D}"/>
              </a:ext>
            </a:extLst>
          </p:cNvPr>
          <p:cNvSpPr/>
          <p:nvPr/>
        </p:nvSpPr>
        <p:spPr>
          <a:xfrm>
            <a:off x="1770688" y="2538913"/>
            <a:ext cx="3078237" cy="839306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21999"/>
      </p:ext>
    </p:extLst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F33D73-FEC5-4729-9F18-91A26E3DDE36}"/>
              </a:ext>
            </a:extLst>
          </p:cNvPr>
          <p:cNvSpPr/>
          <p:nvPr/>
        </p:nvSpPr>
        <p:spPr>
          <a:xfrm>
            <a:off x="1562303" y="2197685"/>
            <a:ext cx="1631156" cy="16111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7D72817-FF36-42E3-9743-5260DB6C57B8}"/>
              </a:ext>
            </a:extLst>
          </p:cNvPr>
          <p:cNvSpPr/>
          <p:nvPr/>
        </p:nvSpPr>
        <p:spPr>
          <a:xfrm>
            <a:off x="4248570" y="1836217"/>
            <a:ext cx="1632153" cy="199521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089856"/>
      </p:ext>
    </p:extLst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A9D852-7DF9-4E17-812B-971A3BFF82C8}"/>
              </a:ext>
            </a:extLst>
          </p:cNvPr>
          <p:cNvSpPr/>
          <p:nvPr/>
        </p:nvSpPr>
        <p:spPr>
          <a:xfrm>
            <a:off x="1031124" y="2634974"/>
            <a:ext cx="1922386" cy="19432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9CC234-8647-4EFB-AC36-92131CFBBE33}"/>
              </a:ext>
            </a:extLst>
          </p:cNvPr>
          <p:cNvSpPr/>
          <p:nvPr/>
        </p:nvSpPr>
        <p:spPr>
          <a:xfrm>
            <a:off x="3682302" y="2437949"/>
            <a:ext cx="1871059" cy="1782647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F35C3C-8062-4A40-85F0-2058DF261C8D}"/>
              </a:ext>
            </a:extLst>
          </p:cNvPr>
          <p:cNvSpPr/>
          <p:nvPr/>
        </p:nvSpPr>
        <p:spPr>
          <a:xfrm>
            <a:off x="8061394" y="2332992"/>
            <a:ext cx="1082606" cy="86408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2130611"/>
      </p:ext>
    </p:extLst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25A074-50A8-4F27-97BF-B92CEFC84CF0}"/>
              </a:ext>
            </a:extLst>
          </p:cNvPr>
          <p:cNvSpPr/>
          <p:nvPr/>
        </p:nvSpPr>
        <p:spPr>
          <a:xfrm>
            <a:off x="1357323" y="2456130"/>
            <a:ext cx="924986" cy="256478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9BF460-8EDB-4008-89F7-B1447EAECDED}"/>
              </a:ext>
            </a:extLst>
          </p:cNvPr>
          <p:cNvSpPr/>
          <p:nvPr/>
        </p:nvSpPr>
        <p:spPr>
          <a:xfrm>
            <a:off x="3319657" y="1569572"/>
            <a:ext cx="2240085" cy="108541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230491"/>
      </p:ext>
    </p:extLst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63D9F2-4D99-4C52-A9D3-F255ACADBB72}"/>
              </a:ext>
            </a:extLst>
          </p:cNvPr>
          <p:cNvSpPr/>
          <p:nvPr/>
        </p:nvSpPr>
        <p:spPr>
          <a:xfrm>
            <a:off x="1055239" y="2592469"/>
            <a:ext cx="980627" cy="138075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2755200"/>
      </p:ext>
    </p:extLst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E2C79E9-9345-4E37-A1AA-8A1A7FD2ECDC}"/>
              </a:ext>
            </a:extLst>
          </p:cNvPr>
          <p:cNvSpPr/>
          <p:nvPr/>
        </p:nvSpPr>
        <p:spPr>
          <a:xfrm>
            <a:off x="1334366" y="2407176"/>
            <a:ext cx="3118011" cy="187801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0190242"/>
      </p:ext>
    </p:extLst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2B8BFB-F750-4E03-A8CF-50EF3B7168DE}"/>
              </a:ext>
            </a:extLst>
          </p:cNvPr>
          <p:cNvSpPr/>
          <p:nvPr/>
        </p:nvSpPr>
        <p:spPr>
          <a:xfrm>
            <a:off x="1650358" y="2008763"/>
            <a:ext cx="3591295" cy="92039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742910"/>
      </p:ext>
    </p:extLst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A874D95-FE11-4A48-AEE9-94258E5837B8}"/>
              </a:ext>
            </a:extLst>
          </p:cNvPr>
          <p:cNvSpPr/>
          <p:nvPr/>
        </p:nvSpPr>
        <p:spPr>
          <a:xfrm>
            <a:off x="1742360" y="2734066"/>
            <a:ext cx="3325282" cy="712352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6E3FB-CAD5-4012-B78B-FB0398583787}"/>
              </a:ext>
            </a:extLst>
          </p:cNvPr>
          <p:cNvSpPr/>
          <p:nvPr/>
        </p:nvSpPr>
        <p:spPr>
          <a:xfrm>
            <a:off x="4558490" y="2480563"/>
            <a:ext cx="3472190" cy="245715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6281423"/>
      </p:ext>
    </p:extLst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56C405-61F6-4765-B371-DA302299C2E9}"/>
              </a:ext>
            </a:extLst>
          </p:cNvPr>
          <p:cNvSpPr/>
          <p:nvPr/>
        </p:nvSpPr>
        <p:spPr>
          <a:xfrm>
            <a:off x="1522079" y="2474076"/>
            <a:ext cx="2350872" cy="7865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8E62215-F7E8-4B9E-83FA-56C2635DCC94}"/>
              </a:ext>
            </a:extLst>
          </p:cNvPr>
          <p:cNvSpPr/>
          <p:nvPr/>
        </p:nvSpPr>
        <p:spPr>
          <a:xfrm>
            <a:off x="3621810" y="689748"/>
            <a:ext cx="2692234" cy="165732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423083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EFEDE1CB-28DF-4A5D-8691-B12CE1D18361}"/>
              </a:ext>
            </a:extLst>
          </p:cNvPr>
          <p:cNvSpPr/>
          <p:nvPr/>
        </p:nvSpPr>
        <p:spPr>
          <a:xfrm>
            <a:off x="1570584" y="2694506"/>
            <a:ext cx="3319070" cy="186989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529740"/>
      </p:ext>
    </p:extLst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A2EFABB-DB54-477D-940E-F129F14A69CE}"/>
              </a:ext>
            </a:extLst>
          </p:cNvPr>
          <p:cNvSpPr/>
          <p:nvPr/>
        </p:nvSpPr>
        <p:spPr>
          <a:xfrm>
            <a:off x="1001919" y="2335404"/>
            <a:ext cx="1310654" cy="147682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4F6E12-8D89-4064-B0A3-28413371D353}"/>
              </a:ext>
            </a:extLst>
          </p:cNvPr>
          <p:cNvSpPr/>
          <p:nvPr/>
        </p:nvSpPr>
        <p:spPr>
          <a:xfrm>
            <a:off x="4443122" y="1492918"/>
            <a:ext cx="3489778" cy="93645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9E6FF1-9C40-4DD3-AFEF-E85ECB2EEDDF}"/>
              </a:ext>
            </a:extLst>
          </p:cNvPr>
          <p:cNvSpPr/>
          <p:nvPr/>
        </p:nvSpPr>
        <p:spPr>
          <a:xfrm>
            <a:off x="7526216" y="2289294"/>
            <a:ext cx="1600805" cy="12786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9447320"/>
      </p:ext>
    </p:extLst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625287-C0D7-42C1-82B8-4760937EAA4D}"/>
              </a:ext>
            </a:extLst>
          </p:cNvPr>
          <p:cNvSpPr/>
          <p:nvPr/>
        </p:nvSpPr>
        <p:spPr>
          <a:xfrm>
            <a:off x="1524914" y="1920303"/>
            <a:ext cx="3067421" cy="132446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9649480-2A18-4097-8A53-0F2F55D3EF6F}"/>
              </a:ext>
            </a:extLst>
          </p:cNvPr>
          <p:cNvSpPr/>
          <p:nvPr/>
        </p:nvSpPr>
        <p:spPr>
          <a:xfrm>
            <a:off x="2831193" y="2691522"/>
            <a:ext cx="3137741" cy="225183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9B15A6-8069-4678-8C55-231530E4521A}"/>
              </a:ext>
            </a:extLst>
          </p:cNvPr>
          <p:cNvSpPr/>
          <p:nvPr/>
        </p:nvSpPr>
        <p:spPr>
          <a:xfrm>
            <a:off x="6866589" y="1588291"/>
            <a:ext cx="1729777" cy="258225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4163856"/>
      </p:ext>
    </p:extLst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756E80-92B2-43D9-A04F-5CF252C2096F}"/>
              </a:ext>
            </a:extLst>
          </p:cNvPr>
          <p:cNvSpPr/>
          <p:nvPr/>
        </p:nvSpPr>
        <p:spPr>
          <a:xfrm>
            <a:off x="1184071" y="2235769"/>
            <a:ext cx="2128241" cy="190976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8642124"/>
      </p:ext>
    </p:extLst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2AEA3C-8122-4BC7-B679-B68AE1A0B3BA}"/>
              </a:ext>
            </a:extLst>
          </p:cNvPr>
          <p:cNvSpPr/>
          <p:nvPr/>
        </p:nvSpPr>
        <p:spPr>
          <a:xfrm>
            <a:off x="1590641" y="2446693"/>
            <a:ext cx="1583535" cy="160553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3704738"/>
      </p:ext>
    </p:extLst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BF7415-2F2C-4CC5-BC7F-41B24DDC7B46}"/>
              </a:ext>
            </a:extLst>
          </p:cNvPr>
          <p:cNvSpPr/>
          <p:nvPr/>
        </p:nvSpPr>
        <p:spPr>
          <a:xfrm>
            <a:off x="1128551" y="2481834"/>
            <a:ext cx="1041318" cy="197724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6D666A-F5D8-4579-89AE-2E5702C25C5F}"/>
              </a:ext>
            </a:extLst>
          </p:cNvPr>
          <p:cNvSpPr/>
          <p:nvPr/>
        </p:nvSpPr>
        <p:spPr>
          <a:xfrm>
            <a:off x="3306785" y="1320942"/>
            <a:ext cx="2451083" cy="259166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717819"/>
      </p:ext>
    </p:extLst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DCA646B-BF73-4B41-AFDD-54044E1B1C43}"/>
              </a:ext>
            </a:extLst>
          </p:cNvPr>
          <p:cNvSpPr/>
          <p:nvPr/>
        </p:nvSpPr>
        <p:spPr>
          <a:xfrm>
            <a:off x="1754529" y="1863702"/>
            <a:ext cx="3018326" cy="21888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8BC3921B-F905-43B0-9749-25F53F449C9F}"/>
              </a:ext>
            </a:extLst>
          </p:cNvPr>
          <p:cNvSpPr/>
          <p:nvPr/>
        </p:nvSpPr>
        <p:spPr>
          <a:xfrm>
            <a:off x="4115188" y="2506932"/>
            <a:ext cx="1028531" cy="219944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52F0003-D945-41F3-B600-10CF30E6F8A4}"/>
              </a:ext>
            </a:extLst>
          </p:cNvPr>
          <p:cNvSpPr/>
          <p:nvPr/>
        </p:nvSpPr>
        <p:spPr>
          <a:xfrm>
            <a:off x="6750652" y="1028195"/>
            <a:ext cx="1174463" cy="152486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909604"/>
      </p:ext>
    </p:extLst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C17F13A-1012-4441-9CDF-37158F3FA550}"/>
              </a:ext>
            </a:extLst>
          </p:cNvPr>
          <p:cNvSpPr/>
          <p:nvPr/>
        </p:nvSpPr>
        <p:spPr>
          <a:xfrm>
            <a:off x="1298815" y="1079936"/>
            <a:ext cx="1760198" cy="100702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460655"/>
      </p:ext>
    </p:extLst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7C87171-90FC-4889-8A36-6B82C4F09970}"/>
              </a:ext>
            </a:extLst>
          </p:cNvPr>
          <p:cNvSpPr/>
          <p:nvPr/>
        </p:nvSpPr>
        <p:spPr>
          <a:xfrm>
            <a:off x="1500892" y="1506880"/>
            <a:ext cx="1278807" cy="230823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CB349E2-B6E7-4169-B3A1-8E68115655F2}"/>
              </a:ext>
            </a:extLst>
          </p:cNvPr>
          <p:cNvSpPr/>
          <p:nvPr/>
        </p:nvSpPr>
        <p:spPr>
          <a:xfrm>
            <a:off x="3413485" y="1744318"/>
            <a:ext cx="2401046" cy="202448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078881"/>
      </p:ext>
    </p:extLst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82E8F58-B44F-4BBD-A998-035A12A1E40A}"/>
              </a:ext>
            </a:extLst>
          </p:cNvPr>
          <p:cNvSpPr/>
          <p:nvPr/>
        </p:nvSpPr>
        <p:spPr>
          <a:xfrm>
            <a:off x="919817" y="2048667"/>
            <a:ext cx="1675538" cy="167946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025546"/>
      </p:ext>
    </p:extLst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FA6D095-1C9E-4E48-9208-C1753A0D9A06}"/>
              </a:ext>
            </a:extLst>
          </p:cNvPr>
          <p:cNvSpPr/>
          <p:nvPr/>
        </p:nvSpPr>
        <p:spPr>
          <a:xfrm>
            <a:off x="1512987" y="2606453"/>
            <a:ext cx="1434673" cy="1932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D988AD-CD19-4CF7-B2F2-9035B5970FAF}"/>
              </a:ext>
            </a:extLst>
          </p:cNvPr>
          <p:cNvSpPr/>
          <p:nvPr/>
        </p:nvSpPr>
        <p:spPr>
          <a:xfrm>
            <a:off x="4566357" y="2232343"/>
            <a:ext cx="2535726" cy="172067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657F1A4-2851-45DA-98C5-B7AFCB90FA91}"/>
              </a:ext>
            </a:extLst>
          </p:cNvPr>
          <p:cNvSpPr/>
          <p:nvPr/>
        </p:nvSpPr>
        <p:spPr>
          <a:xfrm>
            <a:off x="7010018" y="788902"/>
            <a:ext cx="1126926" cy="229771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395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A738AD4-7FD5-4633-9E7A-B4405D12F3B7}"/>
              </a:ext>
            </a:extLst>
          </p:cNvPr>
          <p:cNvSpPr/>
          <p:nvPr/>
        </p:nvSpPr>
        <p:spPr>
          <a:xfrm>
            <a:off x="992900" y="1402889"/>
            <a:ext cx="3143132" cy="125057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3C438D-5D74-4260-9E57-2FD2E60A84AA}"/>
              </a:ext>
            </a:extLst>
          </p:cNvPr>
          <p:cNvSpPr/>
          <p:nvPr/>
        </p:nvSpPr>
        <p:spPr>
          <a:xfrm>
            <a:off x="4425448" y="1192490"/>
            <a:ext cx="3038127" cy="1494115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378597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9791C3B1-6574-4587-893E-AACCFA753847}"/>
              </a:ext>
            </a:extLst>
          </p:cNvPr>
          <p:cNvSpPr/>
          <p:nvPr/>
        </p:nvSpPr>
        <p:spPr>
          <a:xfrm>
            <a:off x="1388033" y="1654673"/>
            <a:ext cx="2817061" cy="18110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F5C329-2105-4EAB-A19A-4D21579F952A}"/>
              </a:ext>
            </a:extLst>
          </p:cNvPr>
          <p:cNvSpPr/>
          <p:nvPr/>
        </p:nvSpPr>
        <p:spPr>
          <a:xfrm>
            <a:off x="3456717" y="1388869"/>
            <a:ext cx="2839087" cy="2584062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104998"/>
      </p:ext>
    </p:extLst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0532871-9843-49AC-9C57-0F1E870E3698}"/>
              </a:ext>
            </a:extLst>
          </p:cNvPr>
          <p:cNvSpPr/>
          <p:nvPr/>
        </p:nvSpPr>
        <p:spPr>
          <a:xfrm>
            <a:off x="1458987" y="1911730"/>
            <a:ext cx="3423765" cy="235484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588D2AF-6D92-420E-9B7A-8206C9DF6ED3}"/>
              </a:ext>
            </a:extLst>
          </p:cNvPr>
          <p:cNvSpPr/>
          <p:nvPr/>
        </p:nvSpPr>
        <p:spPr>
          <a:xfrm>
            <a:off x="2926276" y="2194498"/>
            <a:ext cx="2017122" cy="14923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2B9E67-3279-4A63-942C-6EC42B3E7B2B}"/>
              </a:ext>
            </a:extLst>
          </p:cNvPr>
          <p:cNvSpPr/>
          <p:nvPr/>
        </p:nvSpPr>
        <p:spPr>
          <a:xfrm>
            <a:off x="7856217" y="1797943"/>
            <a:ext cx="1249738" cy="110802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7326739"/>
      </p:ext>
    </p:extLst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89335FA-E74E-4BDD-8580-77DB1AA55967}"/>
              </a:ext>
            </a:extLst>
          </p:cNvPr>
          <p:cNvSpPr/>
          <p:nvPr/>
        </p:nvSpPr>
        <p:spPr>
          <a:xfrm>
            <a:off x="960273" y="1470927"/>
            <a:ext cx="1927105" cy="166733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72BFF-5296-460C-A897-CBC99075A441}"/>
              </a:ext>
            </a:extLst>
          </p:cNvPr>
          <p:cNvSpPr/>
          <p:nvPr/>
        </p:nvSpPr>
        <p:spPr>
          <a:xfrm>
            <a:off x="2877236" y="840014"/>
            <a:ext cx="3047938" cy="175369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9118241"/>
      </p:ext>
    </p:extLst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18CA007-7F26-45F1-8C8C-CCB0E8DCA49D}"/>
              </a:ext>
            </a:extLst>
          </p:cNvPr>
          <p:cNvSpPr/>
          <p:nvPr/>
        </p:nvSpPr>
        <p:spPr>
          <a:xfrm>
            <a:off x="1451776" y="2398575"/>
            <a:ext cx="2893211" cy="13982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B2C6AFB-4EAC-4476-8C25-DC2C2ADA5E8C}"/>
              </a:ext>
            </a:extLst>
          </p:cNvPr>
          <p:cNvSpPr/>
          <p:nvPr/>
        </p:nvSpPr>
        <p:spPr>
          <a:xfrm>
            <a:off x="3821421" y="1979228"/>
            <a:ext cx="1500668" cy="110619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0075621"/>
      </p:ext>
    </p:extLst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17FF8E7-162D-4A78-A317-041C36B7017F}"/>
              </a:ext>
            </a:extLst>
          </p:cNvPr>
          <p:cNvSpPr/>
          <p:nvPr/>
        </p:nvSpPr>
        <p:spPr>
          <a:xfrm>
            <a:off x="1123208" y="830718"/>
            <a:ext cx="1592800" cy="18224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B645CD5-9E00-43D1-92B6-1E07D9E49FD5}"/>
              </a:ext>
            </a:extLst>
          </p:cNvPr>
          <p:cNvSpPr/>
          <p:nvPr/>
        </p:nvSpPr>
        <p:spPr>
          <a:xfrm>
            <a:off x="3633731" y="2388016"/>
            <a:ext cx="1084517" cy="139318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1096443"/>
      </p:ext>
    </p:extLst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48E26E1-4A36-4176-9AF1-B30A928D71B4}"/>
              </a:ext>
            </a:extLst>
          </p:cNvPr>
          <p:cNvSpPr/>
          <p:nvPr/>
        </p:nvSpPr>
        <p:spPr>
          <a:xfrm>
            <a:off x="1014964" y="916458"/>
            <a:ext cx="983358" cy="139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924D37-4F8B-475F-9E98-DAAF35D2978D}"/>
              </a:ext>
            </a:extLst>
          </p:cNvPr>
          <p:cNvSpPr/>
          <p:nvPr/>
        </p:nvSpPr>
        <p:spPr>
          <a:xfrm>
            <a:off x="3355668" y="2358142"/>
            <a:ext cx="2655024" cy="13668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943161"/>
      </p:ext>
    </p:extLst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A8F7670-0981-478C-A400-39DD24FC799A}"/>
              </a:ext>
            </a:extLst>
          </p:cNvPr>
          <p:cNvSpPr/>
          <p:nvPr/>
        </p:nvSpPr>
        <p:spPr>
          <a:xfrm>
            <a:off x="999143" y="845012"/>
            <a:ext cx="2208484" cy="199720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441798"/>
      </p:ext>
    </p:extLst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99AF10-1781-4354-A094-EDEA825C21BF}"/>
              </a:ext>
            </a:extLst>
          </p:cNvPr>
          <p:cNvSpPr/>
          <p:nvPr/>
        </p:nvSpPr>
        <p:spPr>
          <a:xfrm>
            <a:off x="950519" y="1909694"/>
            <a:ext cx="2077819" cy="174986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1449039"/>
      </p:ext>
    </p:extLst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D8CC39E-CBC3-4864-8413-7495D700F8F1}"/>
              </a:ext>
            </a:extLst>
          </p:cNvPr>
          <p:cNvSpPr/>
          <p:nvPr/>
        </p:nvSpPr>
        <p:spPr>
          <a:xfrm>
            <a:off x="1338779" y="2657583"/>
            <a:ext cx="3328807" cy="136562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5746356"/>
      </p:ext>
    </p:extLst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2B62D4C-0510-4A5F-A378-F2594F5FA84C}"/>
              </a:ext>
            </a:extLst>
          </p:cNvPr>
          <p:cNvSpPr/>
          <p:nvPr/>
        </p:nvSpPr>
        <p:spPr>
          <a:xfrm>
            <a:off x="1275532" y="1571833"/>
            <a:ext cx="957558" cy="13547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DC7987-1ABD-48C3-91D2-04BE85781837}"/>
              </a:ext>
            </a:extLst>
          </p:cNvPr>
          <p:cNvSpPr/>
          <p:nvPr/>
        </p:nvSpPr>
        <p:spPr>
          <a:xfrm>
            <a:off x="3730683" y="2554173"/>
            <a:ext cx="3270900" cy="16858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2B7C785-314E-416A-AA82-0D89B63BCC8B}"/>
              </a:ext>
            </a:extLst>
          </p:cNvPr>
          <p:cNvSpPr/>
          <p:nvPr/>
        </p:nvSpPr>
        <p:spPr>
          <a:xfrm>
            <a:off x="6669777" y="2541650"/>
            <a:ext cx="2474223" cy="92715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817484"/>
      </p:ext>
    </p:extLst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BC3900-A58C-4246-89C7-E1D93BC6E4C2}"/>
              </a:ext>
            </a:extLst>
          </p:cNvPr>
          <p:cNvSpPr/>
          <p:nvPr/>
        </p:nvSpPr>
        <p:spPr>
          <a:xfrm>
            <a:off x="1072567" y="2612691"/>
            <a:ext cx="3400170" cy="86405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F98C21-5CCD-4CA4-B6A4-FF26D486CD94}"/>
              </a:ext>
            </a:extLst>
          </p:cNvPr>
          <p:cNvSpPr/>
          <p:nvPr/>
        </p:nvSpPr>
        <p:spPr>
          <a:xfrm>
            <a:off x="2973914" y="1369952"/>
            <a:ext cx="2281488" cy="112561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44275D-27CC-440D-AD45-0310516833CA}"/>
              </a:ext>
            </a:extLst>
          </p:cNvPr>
          <p:cNvSpPr/>
          <p:nvPr/>
        </p:nvSpPr>
        <p:spPr>
          <a:xfrm>
            <a:off x="7283868" y="1714067"/>
            <a:ext cx="1860132" cy="236610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88279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AF08D62-E625-4A11-BC2D-5DC1F972D0E2}"/>
              </a:ext>
            </a:extLst>
          </p:cNvPr>
          <p:cNvSpPr/>
          <p:nvPr/>
        </p:nvSpPr>
        <p:spPr>
          <a:xfrm>
            <a:off x="1294783" y="1830722"/>
            <a:ext cx="2903298" cy="24404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18CFAC-EF1F-444E-B163-23460C688933}"/>
              </a:ext>
            </a:extLst>
          </p:cNvPr>
          <p:cNvSpPr/>
          <p:nvPr/>
        </p:nvSpPr>
        <p:spPr>
          <a:xfrm>
            <a:off x="3144856" y="1185169"/>
            <a:ext cx="2448620" cy="164243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04DD3E9-8648-4633-A533-1BB55D37E48D}"/>
              </a:ext>
            </a:extLst>
          </p:cNvPr>
          <p:cNvSpPr/>
          <p:nvPr/>
        </p:nvSpPr>
        <p:spPr>
          <a:xfrm>
            <a:off x="7277908" y="2484587"/>
            <a:ext cx="1255272" cy="174335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902624"/>
      </p:ext>
    </p:extLst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0D1E248-2866-4DF8-947E-14A30448BD7D}"/>
              </a:ext>
            </a:extLst>
          </p:cNvPr>
          <p:cNvSpPr/>
          <p:nvPr/>
        </p:nvSpPr>
        <p:spPr>
          <a:xfrm>
            <a:off x="1275790" y="973022"/>
            <a:ext cx="1717737" cy="110950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4159396-1E50-4E1A-9E01-E089552BCCDC}"/>
              </a:ext>
            </a:extLst>
          </p:cNvPr>
          <p:cNvSpPr/>
          <p:nvPr/>
        </p:nvSpPr>
        <p:spPr>
          <a:xfrm>
            <a:off x="3031221" y="1842570"/>
            <a:ext cx="3301496" cy="87794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84142"/>
      </p:ext>
    </p:extLst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958B1C6-85EB-44A1-95F6-B7B4B8ECB474}"/>
              </a:ext>
            </a:extLst>
          </p:cNvPr>
          <p:cNvSpPr/>
          <p:nvPr/>
        </p:nvSpPr>
        <p:spPr>
          <a:xfrm>
            <a:off x="1448805" y="812783"/>
            <a:ext cx="1170199" cy="74098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25517"/>
      </p:ext>
    </p:extLst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CC8BA1B-65D6-47BE-B6F2-2E792ECD7944}"/>
              </a:ext>
            </a:extLst>
          </p:cNvPr>
          <p:cNvSpPr/>
          <p:nvPr/>
        </p:nvSpPr>
        <p:spPr>
          <a:xfrm>
            <a:off x="1419692" y="1606142"/>
            <a:ext cx="1933065" cy="74165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930341"/>
      </p:ext>
    </p:extLst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24DA4D9-8C0F-49F2-A783-C3611C30DBE8}"/>
              </a:ext>
            </a:extLst>
          </p:cNvPr>
          <p:cNvSpPr/>
          <p:nvPr/>
        </p:nvSpPr>
        <p:spPr>
          <a:xfrm>
            <a:off x="1093886" y="2262027"/>
            <a:ext cx="1183020" cy="143154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359226"/>
      </p:ext>
    </p:extLst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637F6A2-BCB7-4CAE-A464-328912BFB5A8}"/>
              </a:ext>
            </a:extLst>
          </p:cNvPr>
          <p:cNvSpPr/>
          <p:nvPr/>
        </p:nvSpPr>
        <p:spPr>
          <a:xfrm>
            <a:off x="1254667" y="1103699"/>
            <a:ext cx="3468202" cy="113641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00D70A4-5D8B-45DD-A686-FC41739F2FD1}"/>
              </a:ext>
            </a:extLst>
          </p:cNvPr>
          <p:cNvSpPr/>
          <p:nvPr/>
        </p:nvSpPr>
        <p:spPr>
          <a:xfrm>
            <a:off x="3541392" y="1808190"/>
            <a:ext cx="3636675" cy="21567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5490775"/>
      </p:ext>
    </p:extLst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565836-5497-4D4F-9D83-1E369DE80A37}"/>
              </a:ext>
            </a:extLst>
          </p:cNvPr>
          <p:cNvSpPr/>
          <p:nvPr/>
        </p:nvSpPr>
        <p:spPr>
          <a:xfrm>
            <a:off x="1227062" y="1448317"/>
            <a:ext cx="2654903" cy="124260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636B8A0-2A31-4B5E-8362-F7AD362E7B99}"/>
              </a:ext>
            </a:extLst>
          </p:cNvPr>
          <p:cNvSpPr/>
          <p:nvPr/>
        </p:nvSpPr>
        <p:spPr>
          <a:xfrm>
            <a:off x="3789540" y="1614519"/>
            <a:ext cx="1447496" cy="111354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247793"/>
      </p:ext>
    </p:extLst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5A5156-1253-4FF1-809A-6A70AA28532B}"/>
              </a:ext>
            </a:extLst>
          </p:cNvPr>
          <p:cNvSpPr/>
          <p:nvPr/>
        </p:nvSpPr>
        <p:spPr>
          <a:xfrm>
            <a:off x="1510436" y="817994"/>
            <a:ext cx="1912342" cy="161715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897A469-7ADA-4917-9EAD-699E1D033050}"/>
              </a:ext>
            </a:extLst>
          </p:cNvPr>
          <p:cNvSpPr/>
          <p:nvPr/>
        </p:nvSpPr>
        <p:spPr>
          <a:xfrm>
            <a:off x="3677222" y="1962266"/>
            <a:ext cx="1443683" cy="1616164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1E93EC-531E-44E9-AF1E-3E4DC2E4F8CB}"/>
              </a:ext>
            </a:extLst>
          </p:cNvPr>
          <p:cNvSpPr/>
          <p:nvPr/>
        </p:nvSpPr>
        <p:spPr>
          <a:xfrm>
            <a:off x="8093442" y="1706445"/>
            <a:ext cx="1050558" cy="75688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021099"/>
      </p:ext>
    </p:extLst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062641-8E3B-44A9-9BD8-75D3974482CF}"/>
              </a:ext>
            </a:extLst>
          </p:cNvPr>
          <p:cNvSpPr/>
          <p:nvPr/>
        </p:nvSpPr>
        <p:spPr>
          <a:xfrm>
            <a:off x="1691677" y="2714041"/>
            <a:ext cx="2510984" cy="128661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766967"/>
      </p:ext>
    </p:extLst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DBC5F12-9FDF-43BB-9BFF-EB78D8F343E9}"/>
              </a:ext>
            </a:extLst>
          </p:cNvPr>
          <p:cNvSpPr/>
          <p:nvPr/>
        </p:nvSpPr>
        <p:spPr>
          <a:xfrm>
            <a:off x="1491493" y="2207770"/>
            <a:ext cx="3533996" cy="131318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7213537"/>
      </p:ext>
    </p:extLst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724E9C6-7B95-42A4-9ADF-755C01602C78}"/>
              </a:ext>
            </a:extLst>
          </p:cNvPr>
          <p:cNvSpPr/>
          <p:nvPr/>
        </p:nvSpPr>
        <p:spPr>
          <a:xfrm>
            <a:off x="1635104" y="2444871"/>
            <a:ext cx="2506929" cy="74557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B587585-4DD5-4373-A847-49869CB30D07}"/>
              </a:ext>
            </a:extLst>
          </p:cNvPr>
          <p:cNvSpPr/>
          <p:nvPr/>
        </p:nvSpPr>
        <p:spPr>
          <a:xfrm>
            <a:off x="3702877" y="2366168"/>
            <a:ext cx="2279980" cy="259829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BD6D20-836A-480B-BA18-DB900860AD09}"/>
              </a:ext>
            </a:extLst>
          </p:cNvPr>
          <p:cNvSpPr/>
          <p:nvPr/>
        </p:nvSpPr>
        <p:spPr>
          <a:xfrm>
            <a:off x="6880826" y="720817"/>
            <a:ext cx="2263174" cy="242912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579549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0EC0333-1EE0-4EE3-8898-A7F921848EB6}"/>
              </a:ext>
            </a:extLst>
          </p:cNvPr>
          <p:cNvSpPr/>
          <p:nvPr/>
        </p:nvSpPr>
        <p:spPr>
          <a:xfrm>
            <a:off x="1537589" y="1956153"/>
            <a:ext cx="2751462" cy="216941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3E0B3B43-D62E-44E5-AFF2-ECC09B977954}"/>
              </a:ext>
            </a:extLst>
          </p:cNvPr>
          <p:cNvSpPr/>
          <p:nvPr/>
        </p:nvSpPr>
        <p:spPr>
          <a:xfrm>
            <a:off x="4283541" y="967550"/>
            <a:ext cx="1196877" cy="988990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441922"/>
      </p:ext>
    </p:extLst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2C2431B-97E7-486C-AEFA-20F967BAF36C}"/>
              </a:ext>
            </a:extLst>
          </p:cNvPr>
          <p:cNvSpPr/>
          <p:nvPr/>
        </p:nvSpPr>
        <p:spPr>
          <a:xfrm>
            <a:off x="1783465" y="1340367"/>
            <a:ext cx="1465749" cy="254287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3165629"/>
      </p:ext>
    </p:extLst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CBDF9A3-8424-4FBC-939C-10EDB9D94810}"/>
              </a:ext>
            </a:extLst>
          </p:cNvPr>
          <p:cNvSpPr/>
          <p:nvPr/>
        </p:nvSpPr>
        <p:spPr>
          <a:xfrm>
            <a:off x="966978" y="2314858"/>
            <a:ext cx="2834164" cy="175258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C1BAA66-F04E-48F5-9FDF-DD22894B9C4A}"/>
              </a:ext>
            </a:extLst>
          </p:cNvPr>
          <p:cNvSpPr/>
          <p:nvPr/>
        </p:nvSpPr>
        <p:spPr>
          <a:xfrm>
            <a:off x="3248488" y="1070766"/>
            <a:ext cx="1500612" cy="254294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595035"/>
      </p:ext>
    </p:extLst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70CF6FB-0B7C-47E4-97F1-8DCAEB76DC89}"/>
              </a:ext>
            </a:extLst>
          </p:cNvPr>
          <p:cNvSpPr/>
          <p:nvPr/>
        </p:nvSpPr>
        <p:spPr>
          <a:xfrm>
            <a:off x="1158027" y="1545562"/>
            <a:ext cx="1083174" cy="2548873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6ABBACA9-5E83-4D02-A402-E708E295FEBF}"/>
              </a:ext>
            </a:extLst>
          </p:cNvPr>
          <p:cNvSpPr/>
          <p:nvPr/>
        </p:nvSpPr>
        <p:spPr>
          <a:xfrm>
            <a:off x="3077587" y="1874309"/>
            <a:ext cx="1093532" cy="207520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529867"/>
      </p:ext>
    </p:extLst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61BB2F-0D6F-48AA-A06D-03944ADB271A}"/>
              </a:ext>
            </a:extLst>
          </p:cNvPr>
          <p:cNvSpPr/>
          <p:nvPr/>
        </p:nvSpPr>
        <p:spPr>
          <a:xfrm>
            <a:off x="1638787" y="2125423"/>
            <a:ext cx="1969943" cy="269760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90E86FE-153E-45D4-9D7B-7645ED21BC5F}"/>
              </a:ext>
            </a:extLst>
          </p:cNvPr>
          <p:cNvSpPr/>
          <p:nvPr/>
        </p:nvSpPr>
        <p:spPr>
          <a:xfrm>
            <a:off x="3156735" y="2145014"/>
            <a:ext cx="3202264" cy="179983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551854"/>
      </p:ext>
    </p:extLst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82115BE-6EBB-45D4-89DA-CDF00C32B1AF}"/>
              </a:ext>
            </a:extLst>
          </p:cNvPr>
          <p:cNvSpPr/>
          <p:nvPr/>
        </p:nvSpPr>
        <p:spPr>
          <a:xfrm>
            <a:off x="985002" y="957442"/>
            <a:ext cx="1600451" cy="74575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76882-4E9B-4861-AA9F-BE05390A1B30}"/>
              </a:ext>
            </a:extLst>
          </p:cNvPr>
          <p:cNvSpPr/>
          <p:nvPr/>
        </p:nvSpPr>
        <p:spPr>
          <a:xfrm>
            <a:off x="3326015" y="1431885"/>
            <a:ext cx="3094045" cy="231017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9303706"/>
      </p:ext>
    </p:extLst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D474956-1FD6-4569-AFB7-2661C2F6D0F0}"/>
              </a:ext>
            </a:extLst>
          </p:cNvPr>
          <p:cNvSpPr/>
          <p:nvPr/>
        </p:nvSpPr>
        <p:spPr>
          <a:xfrm>
            <a:off x="1045511" y="2653670"/>
            <a:ext cx="1011507" cy="14920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470805-057A-4756-8A7D-31D7D144E6E7}"/>
              </a:ext>
            </a:extLst>
          </p:cNvPr>
          <p:cNvSpPr/>
          <p:nvPr/>
        </p:nvSpPr>
        <p:spPr>
          <a:xfrm>
            <a:off x="3116590" y="1023880"/>
            <a:ext cx="2010586" cy="8776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6498AE-6384-473A-B19F-34B0DC726842}"/>
              </a:ext>
            </a:extLst>
          </p:cNvPr>
          <p:cNvSpPr/>
          <p:nvPr/>
        </p:nvSpPr>
        <p:spPr>
          <a:xfrm>
            <a:off x="7405764" y="2698031"/>
            <a:ext cx="1738236" cy="23351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5885903"/>
      </p:ext>
    </p:extLst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A83FDDA-AADA-4853-A320-E51913151F2D}"/>
              </a:ext>
            </a:extLst>
          </p:cNvPr>
          <p:cNvSpPr/>
          <p:nvPr/>
        </p:nvSpPr>
        <p:spPr>
          <a:xfrm>
            <a:off x="1180630" y="1507820"/>
            <a:ext cx="1021162" cy="247650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8312861-5178-4CB7-95EC-330624E610E3}"/>
              </a:ext>
            </a:extLst>
          </p:cNvPr>
          <p:cNvSpPr/>
          <p:nvPr/>
        </p:nvSpPr>
        <p:spPr>
          <a:xfrm>
            <a:off x="4334415" y="1939500"/>
            <a:ext cx="2567894" cy="8578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3698918"/>
      </p:ext>
    </p:extLst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63F6200F-1A72-46D0-80E1-3E1707EDD33A}"/>
              </a:ext>
            </a:extLst>
          </p:cNvPr>
          <p:cNvSpPr/>
          <p:nvPr/>
        </p:nvSpPr>
        <p:spPr>
          <a:xfrm>
            <a:off x="1141337" y="1230426"/>
            <a:ext cx="2772974" cy="2096848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6DBC215-4D7B-40B8-8AFC-6B04A78E789A}"/>
              </a:ext>
            </a:extLst>
          </p:cNvPr>
          <p:cNvSpPr/>
          <p:nvPr/>
        </p:nvSpPr>
        <p:spPr>
          <a:xfrm>
            <a:off x="3745319" y="2422181"/>
            <a:ext cx="2327743" cy="205913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951643"/>
      </p:ext>
    </p:extLst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DC65449-0CA2-4603-92F5-C569EAB5935C}"/>
              </a:ext>
            </a:extLst>
          </p:cNvPr>
          <p:cNvSpPr/>
          <p:nvPr/>
        </p:nvSpPr>
        <p:spPr>
          <a:xfrm>
            <a:off x="1535622" y="1053209"/>
            <a:ext cx="3058876" cy="1420157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A7E37ED-AC35-40A9-A39D-E070E0A36882}"/>
              </a:ext>
            </a:extLst>
          </p:cNvPr>
          <p:cNvSpPr/>
          <p:nvPr/>
        </p:nvSpPr>
        <p:spPr>
          <a:xfrm>
            <a:off x="4462073" y="911908"/>
            <a:ext cx="3000707" cy="1158793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287232"/>
      </p:ext>
    </p:extLst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454FD3-AC6F-4025-BE60-007526C862BD}"/>
              </a:ext>
            </a:extLst>
          </p:cNvPr>
          <p:cNvSpPr/>
          <p:nvPr/>
        </p:nvSpPr>
        <p:spPr>
          <a:xfrm>
            <a:off x="1228565" y="1055211"/>
            <a:ext cx="3230191" cy="187675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A891809-EE0E-41D0-B1FE-FFCC33A75407}"/>
              </a:ext>
            </a:extLst>
          </p:cNvPr>
          <p:cNvSpPr/>
          <p:nvPr/>
        </p:nvSpPr>
        <p:spPr>
          <a:xfrm>
            <a:off x="3519636" y="1583842"/>
            <a:ext cx="1735009" cy="253482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B44BDB-F144-4E15-AF0C-1F2BA6337A5E}"/>
              </a:ext>
            </a:extLst>
          </p:cNvPr>
          <p:cNvSpPr/>
          <p:nvPr/>
        </p:nvSpPr>
        <p:spPr>
          <a:xfrm>
            <a:off x="7143126" y="750567"/>
            <a:ext cx="2000874" cy="2239324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40418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67CFE65-47C9-4F6E-A1E8-0A2B4A333FDB}"/>
              </a:ext>
            </a:extLst>
          </p:cNvPr>
          <p:cNvSpPr/>
          <p:nvPr/>
        </p:nvSpPr>
        <p:spPr>
          <a:xfrm>
            <a:off x="1070864" y="2131692"/>
            <a:ext cx="3364606" cy="88003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9909480"/>
      </p:ext>
    </p:extLst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E5D7DD-271F-4738-8E92-CAB307F3FE35}"/>
              </a:ext>
            </a:extLst>
          </p:cNvPr>
          <p:cNvSpPr/>
          <p:nvPr/>
        </p:nvSpPr>
        <p:spPr>
          <a:xfrm>
            <a:off x="1486928" y="1023933"/>
            <a:ext cx="1896109" cy="93549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E3C0367C-C4F3-4092-A062-1E4FF877AD34}"/>
              </a:ext>
            </a:extLst>
          </p:cNvPr>
          <p:cNvSpPr/>
          <p:nvPr/>
        </p:nvSpPr>
        <p:spPr>
          <a:xfrm>
            <a:off x="3167336" y="1148068"/>
            <a:ext cx="1253827" cy="1763386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743797"/>
      </p:ext>
    </p:extLst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804D3D-BA4F-4743-92E1-493D54960AEF}"/>
              </a:ext>
            </a:extLst>
          </p:cNvPr>
          <p:cNvSpPr/>
          <p:nvPr/>
        </p:nvSpPr>
        <p:spPr>
          <a:xfrm>
            <a:off x="1070063" y="1030075"/>
            <a:ext cx="3130705" cy="1705123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3752692"/>
      </p:ext>
    </p:extLst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13D4E5-FBB4-4A3E-B41F-2B2EBE9D5C60}"/>
              </a:ext>
            </a:extLst>
          </p:cNvPr>
          <p:cNvSpPr/>
          <p:nvPr/>
        </p:nvSpPr>
        <p:spPr>
          <a:xfrm>
            <a:off x="1734557" y="1202276"/>
            <a:ext cx="1242586" cy="205123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52DFC7-7D5A-4A5C-8974-0BF02D37D99A}"/>
              </a:ext>
            </a:extLst>
          </p:cNvPr>
          <p:cNvSpPr/>
          <p:nvPr/>
        </p:nvSpPr>
        <p:spPr>
          <a:xfrm>
            <a:off x="3570709" y="1018998"/>
            <a:ext cx="2138838" cy="97169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53F05C-C111-4B98-89EB-67685AFC1E9D}"/>
              </a:ext>
            </a:extLst>
          </p:cNvPr>
          <p:cNvSpPr/>
          <p:nvPr/>
        </p:nvSpPr>
        <p:spPr>
          <a:xfrm>
            <a:off x="6949651" y="1299325"/>
            <a:ext cx="2194349" cy="208689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397757"/>
      </p:ext>
    </p:extLst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A43CDAF-95DF-4686-BA0A-07EBCE070BDF}"/>
              </a:ext>
            </a:extLst>
          </p:cNvPr>
          <p:cNvSpPr/>
          <p:nvPr/>
        </p:nvSpPr>
        <p:spPr>
          <a:xfrm>
            <a:off x="1014936" y="2294395"/>
            <a:ext cx="2811705" cy="1968308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BBBB53-7724-48D0-A6D6-BB570B84D8F9}"/>
              </a:ext>
            </a:extLst>
          </p:cNvPr>
          <p:cNvSpPr/>
          <p:nvPr/>
        </p:nvSpPr>
        <p:spPr>
          <a:xfrm>
            <a:off x="3428500" y="2664198"/>
            <a:ext cx="2524427" cy="199072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426154-4421-4E54-A874-963EF5067045}"/>
              </a:ext>
            </a:extLst>
          </p:cNvPr>
          <p:cNvSpPr/>
          <p:nvPr/>
        </p:nvSpPr>
        <p:spPr>
          <a:xfrm>
            <a:off x="7715579" y="990180"/>
            <a:ext cx="1428421" cy="2150738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8243780"/>
      </p:ext>
    </p:extLst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95CA91F-8548-4412-BAAA-68643CF66530}"/>
              </a:ext>
            </a:extLst>
          </p:cNvPr>
          <p:cNvSpPr/>
          <p:nvPr/>
        </p:nvSpPr>
        <p:spPr>
          <a:xfrm>
            <a:off x="1579976" y="1516650"/>
            <a:ext cx="3639788" cy="229020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15E8699-51F8-4A18-B77D-A576A26BEE5A}"/>
              </a:ext>
            </a:extLst>
          </p:cNvPr>
          <p:cNvSpPr/>
          <p:nvPr/>
        </p:nvSpPr>
        <p:spPr>
          <a:xfrm>
            <a:off x="4487155" y="1087505"/>
            <a:ext cx="1327069" cy="86926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3040329"/>
      </p:ext>
    </p:extLst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0C1DF7-92C3-4A04-94F6-802D4B27CC5A}"/>
              </a:ext>
            </a:extLst>
          </p:cNvPr>
          <p:cNvSpPr/>
          <p:nvPr/>
        </p:nvSpPr>
        <p:spPr>
          <a:xfrm>
            <a:off x="1149065" y="1329757"/>
            <a:ext cx="1426144" cy="206219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035FC1E-5A63-49D9-9FEC-0C476BCAD6A1}"/>
              </a:ext>
            </a:extLst>
          </p:cNvPr>
          <p:cNvSpPr/>
          <p:nvPr/>
        </p:nvSpPr>
        <p:spPr>
          <a:xfrm>
            <a:off x="4190388" y="1446423"/>
            <a:ext cx="2429211" cy="98968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7A362482-0263-4A86-AC6C-89C9F5097C95}"/>
              </a:ext>
            </a:extLst>
          </p:cNvPr>
          <p:cNvSpPr/>
          <p:nvPr/>
        </p:nvSpPr>
        <p:spPr>
          <a:xfrm>
            <a:off x="7787204" y="1818524"/>
            <a:ext cx="1356796" cy="2177410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667457"/>
      </p:ext>
    </p:extLst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06A365-0E86-4B89-925F-6C8BE662F0E2}"/>
              </a:ext>
            </a:extLst>
          </p:cNvPr>
          <p:cNvSpPr/>
          <p:nvPr/>
        </p:nvSpPr>
        <p:spPr>
          <a:xfrm>
            <a:off x="1483747" y="820446"/>
            <a:ext cx="1940060" cy="2157792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52206AF-BF04-4EC8-A1A0-34258CCBA7C7}"/>
              </a:ext>
            </a:extLst>
          </p:cNvPr>
          <p:cNvSpPr/>
          <p:nvPr/>
        </p:nvSpPr>
        <p:spPr>
          <a:xfrm>
            <a:off x="4017006" y="1970462"/>
            <a:ext cx="2962636" cy="210382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981003"/>
      </p:ext>
    </p:extLst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B4602-F373-4C21-818F-BD56AC4E59C0}"/>
              </a:ext>
            </a:extLst>
          </p:cNvPr>
          <p:cNvSpPr/>
          <p:nvPr/>
        </p:nvSpPr>
        <p:spPr>
          <a:xfrm>
            <a:off x="1277061" y="2317184"/>
            <a:ext cx="3146881" cy="245469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1215804"/>
      </p:ext>
    </p:extLst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80AB019-C7DA-4A3F-A54C-2A551A234E5E}"/>
              </a:ext>
            </a:extLst>
          </p:cNvPr>
          <p:cNvSpPr/>
          <p:nvPr/>
        </p:nvSpPr>
        <p:spPr>
          <a:xfrm>
            <a:off x="1320908" y="1490887"/>
            <a:ext cx="2734087" cy="185320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9BDB5B-02DB-48F8-BC8C-A290A1A81E8E}"/>
              </a:ext>
            </a:extLst>
          </p:cNvPr>
          <p:cNvSpPr/>
          <p:nvPr/>
        </p:nvSpPr>
        <p:spPr>
          <a:xfrm>
            <a:off x="3602170" y="1018083"/>
            <a:ext cx="2330204" cy="14408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59008"/>
      </p:ext>
    </p:extLst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9470EC8D-1BE5-4C10-8074-FCD3EA0B73A9}"/>
              </a:ext>
            </a:extLst>
          </p:cNvPr>
          <p:cNvSpPr/>
          <p:nvPr/>
        </p:nvSpPr>
        <p:spPr>
          <a:xfrm>
            <a:off x="1565225" y="2636578"/>
            <a:ext cx="3500118" cy="1559999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0DA4E71-370C-4635-9CDF-39F81B12A5DC}"/>
              </a:ext>
            </a:extLst>
          </p:cNvPr>
          <p:cNvSpPr/>
          <p:nvPr/>
        </p:nvSpPr>
        <p:spPr>
          <a:xfrm>
            <a:off x="4184241" y="1369591"/>
            <a:ext cx="3192066" cy="239132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36E208-40B9-4577-B731-A4138F7E84F1}"/>
              </a:ext>
            </a:extLst>
          </p:cNvPr>
          <p:cNvSpPr/>
          <p:nvPr/>
        </p:nvSpPr>
        <p:spPr>
          <a:xfrm>
            <a:off x="7842834" y="1621006"/>
            <a:ext cx="1301166" cy="125044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5933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759BBA-D497-4D21-80E1-D8CCEEECB81C}"/>
              </a:ext>
            </a:extLst>
          </p:cNvPr>
          <p:cNvSpPr/>
          <p:nvPr/>
        </p:nvSpPr>
        <p:spPr>
          <a:xfrm>
            <a:off x="1055914" y="999938"/>
            <a:ext cx="3438539" cy="118074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8CF668-3B8A-4C51-8CC3-E2D3DBC25D5C}"/>
              </a:ext>
            </a:extLst>
          </p:cNvPr>
          <p:cNvSpPr/>
          <p:nvPr/>
        </p:nvSpPr>
        <p:spPr>
          <a:xfrm>
            <a:off x="3744502" y="1368843"/>
            <a:ext cx="1671360" cy="69258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6E13FA78-3875-4DDD-B355-D0E9D5120D7D}"/>
              </a:ext>
            </a:extLst>
          </p:cNvPr>
          <p:cNvSpPr/>
          <p:nvPr/>
        </p:nvSpPr>
        <p:spPr>
          <a:xfrm>
            <a:off x="7608176" y="2288334"/>
            <a:ext cx="1535824" cy="1916037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331333"/>
      </p:ext>
    </p:extLst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10F7E1-C04E-4BA2-90FF-8489836EE300}"/>
              </a:ext>
            </a:extLst>
          </p:cNvPr>
          <p:cNvSpPr/>
          <p:nvPr/>
        </p:nvSpPr>
        <p:spPr>
          <a:xfrm>
            <a:off x="1352644" y="1033067"/>
            <a:ext cx="1635834" cy="268091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3588AF-C553-456A-AE53-6E2921C1989F}"/>
              </a:ext>
            </a:extLst>
          </p:cNvPr>
          <p:cNvSpPr/>
          <p:nvPr/>
        </p:nvSpPr>
        <p:spPr>
          <a:xfrm>
            <a:off x="3953890" y="2665474"/>
            <a:ext cx="1729131" cy="97466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3982280"/>
      </p:ext>
    </p:extLst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3540D50-7EC2-454E-8705-53D0B2699747}"/>
              </a:ext>
            </a:extLst>
          </p:cNvPr>
          <p:cNvSpPr/>
          <p:nvPr/>
        </p:nvSpPr>
        <p:spPr>
          <a:xfrm>
            <a:off x="1273534" y="1294432"/>
            <a:ext cx="3111821" cy="2153161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46EF4ABF-7266-417B-810B-272107699826}"/>
              </a:ext>
            </a:extLst>
          </p:cNvPr>
          <p:cNvSpPr/>
          <p:nvPr/>
        </p:nvSpPr>
        <p:spPr>
          <a:xfrm>
            <a:off x="3937395" y="971560"/>
            <a:ext cx="1027634" cy="212793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597002"/>
      </p:ext>
    </p:extLst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768A06A0-D7B4-44D9-9DE4-90206B1E85FC}"/>
              </a:ext>
            </a:extLst>
          </p:cNvPr>
          <p:cNvSpPr/>
          <p:nvPr/>
        </p:nvSpPr>
        <p:spPr>
          <a:xfrm>
            <a:off x="1517479" y="1807813"/>
            <a:ext cx="3271922" cy="867651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2B5462B-A8EF-4172-82A6-C5148AFC475D}"/>
              </a:ext>
            </a:extLst>
          </p:cNvPr>
          <p:cNvSpPr/>
          <p:nvPr/>
        </p:nvSpPr>
        <p:spPr>
          <a:xfrm>
            <a:off x="3563203" y="990878"/>
            <a:ext cx="1180483" cy="270942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BDA6C-C2E6-4C3A-9397-D69FE71E2F42}"/>
              </a:ext>
            </a:extLst>
          </p:cNvPr>
          <p:cNvSpPr/>
          <p:nvPr/>
        </p:nvSpPr>
        <p:spPr>
          <a:xfrm>
            <a:off x="6635617" y="769320"/>
            <a:ext cx="1876794" cy="247737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1553732"/>
      </p:ext>
    </p:extLst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C9D52BEA-36EE-4C45-A958-116933795559}"/>
              </a:ext>
            </a:extLst>
          </p:cNvPr>
          <p:cNvSpPr/>
          <p:nvPr/>
        </p:nvSpPr>
        <p:spPr>
          <a:xfrm>
            <a:off x="1268015" y="2538115"/>
            <a:ext cx="1944314" cy="1014981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B9AC1AC-DB57-4F5B-ACF6-6F6A4D1E8315}"/>
              </a:ext>
            </a:extLst>
          </p:cNvPr>
          <p:cNvSpPr/>
          <p:nvPr/>
        </p:nvSpPr>
        <p:spPr>
          <a:xfrm>
            <a:off x="3887297" y="1829063"/>
            <a:ext cx="3378732" cy="10850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982416"/>
      </p:ext>
    </p:extLst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CE836A4-4FCC-44A9-9C76-E21ACBBA6BE9}"/>
              </a:ext>
            </a:extLst>
          </p:cNvPr>
          <p:cNvSpPr/>
          <p:nvPr/>
        </p:nvSpPr>
        <p:spPr>
          <a:xfrm>
            <a:off x="1458663" y="971193"/>
            <a:ext cx="1997223" cy="86484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257A948-010B-43D2-894C-DF9B2EAF54E9}"/>
              </a:ext>
            </a:extLst>
          </p:cNvPr>
          <p:cNvSpPr/>
          <p:nvPr/>
        </p:nvSpPr>
        <p:spPr>
          <a:xfrm>
            <a:off x="3185284" y="2566877"/>
            <a:ext cx="1875043" cy="131314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AF356B1-4AC5-4B68-9C39-09D541D4B53F}"/>
              </a:ext>
            </a:extLst>
          </p:cNvPr>
          <p:cNvSpPr/>
          <p:nvPr/>
        </p:nvSpPr>
        <p:spPr>
          <a:xfrm>
            <a:off x="7296892" y="1227056"/>
            <a:ext cx="1847108" cy="75679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9009533"/>
      </p:ext>
    </p:extLst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59EFDDF-368A-4999-AFAD-A43B76E6D052}"/>
              </a:ext>
            </a:extLst>
          </p:cNvPr>
          <p:cNvSpPr/>
          <p:nvPr/>
        </p:nvSpPr>
        <p:spPr>
          <a:xfrm>
            <a:off x="1380570" y="2102575"/>
            <a:ext cx="3507586" cy="205097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D78AE5-8B0D-41CA-837B-3AA7D5844729}"/>
              </a:ext>
            </a:extLst>
          </p:cNvPr>
          <p:cNvSpPr/>
          <p:nvPr/>
        </p:nvSpPr>
        <p:spPr>
          <a:xfrm>
            <a:off x="4212511" y="2194523"/>
            <a:ext cx="1863176" cy="109138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2903198"/>
      </p:ext>
    </p:extLst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E788DE-3611-4532-8C32-C512192C1C89}"/>
              </a:ext>
            </a:extLst>
          </p:cNvPr>
          <p:cNvSpPr/>
          <p:nvPr/>
        </p:nvSpPr>
        <p:spPr>
          <a:xfrm>
            <a:off x="1827077" y="2626739"/>
            <a:ext cx="1189458" cy="160386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01C6268-041F-4D47-8ABC-8A18CE38773C}"/>
              </a:ext>
            </a:extLst>
          </p:cNvPr>
          <p:cNvSpPr/>
          <p:nvPr/>
        </p:nvSpPr>
        <p:spPr>
          <a:xfrm>
            <a:off x="2896257" y="952189"/>
            <a:ext cx="2169569" cy="117808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226C10-C866-4966-9EC6-C758458CF185}"/>
              </a:ext>
            </a:extLst>
          </p:cNvPr>
          <p:cNvSpPr/>
          <p:nvPr/>
        </p:nvSpPr>
        <p:spPr>
          <a:xfrm>
            <a:off x="6830899" y="1836994"/>
            <a:ext cx="1359278" cy="12617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465870"/>
      </p:ext>
    </p:extLst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B6DF568-78B6-4500-BA8B-23CB45028EBF}"/>
              </a:ext>
            </a:extLst>
          </p:cNvPr>
          <p:cNvSpPr/>
          <p:nvPr/>
        </p:nvSpPr>
        <p:spPr>
          <a:xfrm>
            <a:off x="1313605" y="2087577"/>
            <a:ext cx="2417558" cy="1406499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FA911A-D8C7-4F5C-BB12-F7D922BFA0EC}"/>
              </a:ext>
            </a:extLst>
          </p:cNvPr>
          <p:cNvSpPr/>
          <p:nvPr/>
        </p:nvSpPr>
        <p:spPr>
          <a:xfrm>
            <a:off x="3850468" y="1700350"/>
            <a:ext cx="1728436" cy="1802302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0425428"/>
      </p:ext>
    </p:extLst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F887B429-C67B-4AD9-A236-C18E780AC894}"/>
              </a:ext>
            </a:extLst>
          </p:cNvPr>
          <p:cNvSpPr/>
          <p:nvPr/>
        </p:nvSpPr>
        <p:spPr>
          <a:xfrm>
            <a:off x="1725877" y="2455737"/>
            <a:ext cx="2005262" cy="11267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2DA223B5-DB18-4CE9-8EE3-FAC7F1D31B98}"/>
              </a:ext>
            </a:extLst>
          </p:cNvPr>
          <p:cNvSpPr/>
          <p:nvPr/>
        </p:nvSpPr>
        <p:spPr>
          <a:xfrm>
            <a:off x="4265732" y="1488740"/>
            <a:ext cx="3601027" cy="99017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410681"/>
      </p:ext>
    </p:extLst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070FE43-1C9F-4110-A515-5C5854021B45}"/>
              </a:ext>
            </a:extLst>
          </p:cNvPr>
          <p:cNvSpPr/>
          <p:nvPr/>
        </p:nvSpPr>
        <p:spPr>
          <a:xfrm>
            <a:off x="1470869" y="2227815"/>
            <a:ext cx="2797018" cy="219984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8A59CDC-2721-4318-B8C6-E3E8F768E883}"/>
              </a:ext>
            </a:extLst>
          </p:cNvPr>
          <p:cNvSpPr/>
          <p:nvPr/>
        </p:nvSpPr>
        <p:spPr>
          <a:xfrm>
            <a:off x="3977526" y="1471422"/>
            <a:ext cx="2910939" cy="230019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828494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58C5B0-C552-461C-B534-4748C93B9ADF}"/>
              </a:ext>
            </a:extLst>
          </p:cNvPr>
          <p:cNvSpPr/>
          <p:nvPr/>
        </p:nvSpPr>
        <p:spPr>
          <a:xfrm>
            <a:off x="1662006" y="1780509"/>
            <a:ext cx="1756077" cy="194254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3852396"/>
      </p:ext>
    </p:extLst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1B96D4-4DDF-4B57-BB18-C6B3D7DD1BFE}"/>
              </a:ext>
            </a:extLst>
          </p:cNvPr>
          <p:cNvSpPr/>
          <p:nvPr/>
        </p:nvSpPr>
        <p:spPr>
          <a:xfrm>
            <a:off x="1611586" y="1499637"/>
            <a:ext cx="2473782" cy="1528399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A260E0-57E1-47EB-A87B-EE8D8AFC9149}"/>
              </a:ext>
            </a:extLst>
          </p:cNvPr>
          <p:cNvSpPr/>
          <p:nvPr/>
        </p:nvSpPr>
        <p:spPr>
          <a:xfrm>
            <a:off x="3104462" y="2031345"/>
            <a:ext cx="2232131" cy="2593656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11C539-D287-42F2-98A3-771B901B128F}"/>
              </a:ext>
            </a:extLst>
          </p:cNvPr>
          <p:cNvSpPr/>
          <p:nvPr/>
        </p:nvSpPr>
        <p:spPr>
          <a:xfrm>
            <a:off x="8187692" y="1838723"/>
            <a:ext cx="956308" cy="92453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621606"/>
      </p:ext>
    </p:extLst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C764DD7-E608-4939-AC81-B8D303232A39}"/>
              </a:ext>
            </a:extLst>
          </p:cNvPr>
          <p:cNvSpPr/>
          <p:nvPr/>
        </p:nvSpPr>
        <p:spPr>
          <a:xfrm>
            <a:off x="1277192" y="1897736"/>
            <a:ext cx="2306067" cy="131014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357726"/>
      </p:ext>
    </p:extLst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5549468-5D76-4137-B485-3D8D8CFE800C}"/>
              </a:ext>
            </a:extLst>
          </p:cNvPr>
          <p:cNvSpPr/>
          <p:nvPr/>
        </p:nvSpPr>
        <p:spPr>
          <a:xfrm>
            <a:off x="1721457" y="2259905"/>
            <a:ext cx="2591787" cy="2462477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3FB0D9-43F0-4AE9-B2A5-C071ED738B3C}"/>
              </a:ext>
            </a:extLst>
          </p:cNvPr>
          <p:cNvSpPr/>
          <p:nvPr/>
        </p:nvSpPr>
        <p:spPr>
          <a:xfrm>
            <a:off x="3257686" y="1327270"/>
            <a:ext cx="1673163" cy="79828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250D3F-BE78-4067-B4ED-4AA3B0A56D32}"/>
              </a:ext>
            </a:extLst>
          </p:cNvPr>
          <p:cNvSpPr/>
          <p:nvPr/>
        </p:nvSpPr>
        <p:spPr>
          <a:xfrm>
            <a:off x="7713688" y="1075706"/>
            <a:ext cx="1430312" cy="203195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9359541"/>
      </p:ext>
    </p:extLst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DAA58-BE05-4D37-AD9E-BF2177F08210}"/>
              </a:ext>
            </a:extLst>
          </p:cNvPr>
          <p:cNvSpPr/>
          <p:nvPr/>
        </p:nvSpPr>
        <p:spPr>
          <a:xfrm>
            <a:off x="1467667" y="810345"/>
            <a:ext cx="3426417" cy="15065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B7E2A-F73E-4014-9D55-DFAE4D7BD054}"/>
              </a:ext>
            </a:extLst>
          </p:cNvPr>
          <p:cNvSpPr/>
          <p:nvPr/>
        </p:nvSpPr>
        <p:spPr>
          <a:xfrm>
            <a:off x="4470999" y="1564720"/>
            <a:ext cx="3634754" cy="222689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5537555"/>
      </p:ext>
    </p:extLst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52B6DD-9A7E-4F9B-ADEA-AE9D89A29342}"/>
              </a:ext>
            </a:extLst>
          </p:cNvPr>
          <p:cNvSpPr/>
          <p:nvPr/>
        </p:nvSpPr>
        <p:spPr>
          <a:xfrm>
            <a:off x="941278" y="2441303"/>
            <a:ext cx="2282935" cy="778523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148010"/>
      </p:ext>
    </p:extLst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C3C1870-348B-49C8-A9BE-4BF919A972CD}"/>
              </a:ext>
            </a:extLst>
          </p:cNvPr>
          <p:cNvSpPr/>
          <p:nvPr/>
        </p:nvSpPr>
        <p:spPr>
          <a:xfrm>
            <a:off x="1794464" y="1943592"/>
            <a:ext cx="2966704" cy="213378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AC234C-AE31-4C81-AAC6-0A4689F867BB}"/>
              </a:ext>
            </a:extLst>
          </p:cNvPr>
          <p:cNvSpPr/>
          <p:nvPr/>
        </p:nvSpPr>
        <p:spPr>
          <a:xfrm>
            <a:off x="2755020" y="761975"/>
            <a:ext cx="1193702" cy="13321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740464-4D47-4A8A-A1F6-F350687A0764}"/>
              </a:ext>
            </a:extLst>
          </p:cNvPr>
          <p:cNvSpPr/>
          <p:nvPr/>
        </p:nvSpPr>
        <p:spPr>
          <a:xfrm>
            <a:off x="7993316" y="1738950"/>
            <a:ext cx="1150684" cy="2008481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2502675"/>
      </p:ext>
    </p:extLst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1481E892-81D3-4907-B31B-F4E0B63326FB}"/>
              </a:ext>
            </a:extLst>
          </p:cNvPr>
          <p:cNvSpPr/>
          <p:nvPr/>
        </p:nvSpPr>
        <p:spPr>
          <a:xfrm>
            <a:off x="1771748" y="1617928"/>
            <a:ext cx="2203107" cy="178835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887700-4393-474A-A236-800958F86652}"/>
              </a:ext>
            </a:extLst>
          </p:cNvPr>
          <p:cNvSpPr/>
          <p:nvPr/>
        </p:nvSpPr>
        <p:spPr>
          <a:xfrm>
            <a:off x="4529318" y="2118320"/>
            <a:ext cx="1057229" cy="2588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7643015"/>
      </p:ext>
    </p:extLst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BFCEB9-C105-4EFE-BD1E-59A619F08026}"/>
              </a:ext>
            </a:extLst>
          </p:cNvPr>
          <p:cNvSpPr/>
          <p:nvPr/>
        </p:nvSpPr>
        <p:spPr>
          <a:xfrm>
            <a:off x="1749366" y="1917557"/>
            <a:ext cx="1845222" cy="115305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B364484-E71C-47D8-98FC-CC5E2A011F0E}"/>
              </a:ext>
            </a:extLst>
          </p:cNvPr>
          <p:cNvSpPr/>
          <p:nvPr/>
        </p:nvSpPr>
        <p:spPr>
          <a:xfrm>
            <a:off x="4303257" y="1575731"/>
            <a:ext cx="1793069" cy="267484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65F100E-DF42-4A06-A0FF-57D9A8BE06FA}"/>
              </a:ext>
            </a:extLst>
          </p:cNvPr>
          <p:cNvSpPr/>
          <p:nvPr/>
        </p:nvSpPr>
        <p:spPr>
          <a:xfrm>
            <a:off x="8195835" y="2137759"/>
            <a:ext cx="948165" cy="1690009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344040"/>
      </p:ext>
    </p:extLst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A966C51-9917-4A59-9F29-E5100EC7E488}"/>
              </a:ext>
            </a:extLst>
          </p:cNvPr>
          <p:cNvSpPr/>
          <p:nvPr/>
        </p:nvSpPr>
        <p:spPr>
          <a:xfrm>
            <a:off x="1766970" y="1056849"/>
            <a:ext cx="1863292" cy="259979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B362CC6-903A-403E-8884-716AAED9FF2B}"/>
              </a:ext>
            </a:extLst>
          </p:cNvPr>
          <p:cNvSpPr/>
          <p:nvPr/>
        </p:nvSpPr>
        <p:spPr>
          <a:xfrm>
            <a:off x="3983061" y="1489777"/>
            <a:ext cx="2390086" cy="249313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7F5401-4404-4E78-AE2B-1CE6C12618E2}"/>
              </a:ext>
            </a:extLst>
          </p:cNvPr>
          <p:cNvSpPr/>
          <p:nvPr/>
        </p:nvSpPr>
        <p:spPr>
          <a:xfrm>
            <a:off x="7702165" y="2708530"/>
            <a:ext cx="1441835" cy="2288417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1763297"/>
      </p:ext>
    </p:extLst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082285C-68DC-4212-BAE4-638F07C428B2}"/>
              </a:ext>
            </a:extLst>
          </p:cNvPr>
          <p:cNvSpPr/>
          <p:nvPr/>
        </p:nvSpPr>
        <p:spPr>
          <a:xfrm>
            <a:off x="1644795" y="916820"/>
            <a:ext cx="2397120" cy="270067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5AECAC0-CCA5-456E-8BF8-A0A190FC783A}"/>
              </a:ext>
            </a:extLst>
          </p:cNvPr>
          <p:cNvSpPr/>
          <p:nvPr/>
        </p:nvSpPr>
        <p:spPr>
          <a:xfrm>
            <a:off x="3455163" y="2466090"/>
            <a:ext cx="3501941" cy="1409676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486181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22A9766F-5D6D-4A45-83FF-EB6812D30238}"/>
              </a:ext>
            </a:extLst>
          </p:cNvPr>
          <p:cNvSpPr/>
          <p:nvPr/>
        </p:nvSpPr>
        <p:spPr>
          <a:xfrm>
            <a:off x="950693" y="1481712"/>
            <a:ext cx="983732" cy="2552299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E1C656B-4B97-4782-A0B0-4ED113A6AF98}"/>
              </a:ext>
            </a:extLst>
          </p:cNvPr>
          <p:cNvSpPr/>
          <p:nvPr/>
        </p:nvSpPr>
        <p:spPr>
          <a:xfrm>
            <a:off x="3029827" y="1501629"/>
            <a:ext cx="3033027" cy="2663600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967634"/>
      </p:ext>
    </p:extLst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4B00CD81-8EF6-432F-9F05-55D4528CE9B9}"/>
              </a:ext>
            </a:extLst>
          </p:cNvPr>
          <p:cNvSpPr/>
          <p:nvPr/>
        </p:nvSpPr>
        <p:spPr>
          <a:xfrm>
            <a:off x="1062817" y="982852"/>
            <a:ext cx="2466695" cy="222964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447309"/>
      </p:ext>
    </p:extLst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514BE0-FA75-4F34-99F4-B54871E57C62}"/>
              </a:ext>
            </a:extLst>
          </p:cNvPr>
          <p:cNvSpPr/>
          <p:nvPr/>
        </p:nvSpPr>
        <p:spPr>
          <a:xfrm>
            <a:off x="1281436" y="2302643"/>
            <a:ext cx="2072594" cy="180088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54FF93-FECE-4266-B58A-BA93DE072239}"/>
              </a:ext>
            </a:extLst>
          </p:cNvPr>
          <p:cNvSpPr/>
          <p:nvPr/>
        </p:nvSpPr>
        <p:spPr>
          <a:xfrm>
            <a:off x="3348062" y="2573137"/>
            <a:ext cx="2585722" cy="2229678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BD3AE12-5099-4C9E-BC15-6E60ACBE18FD}"/>
              </a:ext>
            </a:extLst>
          </p:cNvPr>
          <p:cNvSpPr/>
          <p:nvPr/>
        </p:nvSpPr>
        <p:spPr>
          <a:xfrm>
            <a:off x="7826922" y="2185062"/>
            <a:ext cx="1145767" cy="103926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429438"/>
      </p:ext>
    </p:extLst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96E523B-3AD9-424C-B2DC-7D3C8477179C}"/>
              </a:ext>
            </a:extLst>
          </p:cNvPr>
          <p:cNvSpPr/>
          <p:nvPr/>
        </p:nvSpPr>
        <p:spPr>
          <a:xfrm>
            <a:off x="1186648" y="2633774"/>
            <a:ext cx="1004554" cy="1052613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973503-10F8-44A0-955C-9D1573F24B9D}"/>
              </a:ext>
            </a:extLst>
          </p:cNvPr>
          <p:cNvSpPr/>
          <p:nvPr/>
        </p:nvSpPr>
        <p:spPr>
          <a:xfrm>
            <a:off x="3525739" y="1818104"/>
            <a:ext cx="3635435" cy="21062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6616181"/>
      </p:ext>
    </p:extLst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397F183-5A85-4613-9F00-AD42F31D543E}"/>
              </a:ext>
            </a:extLst>
          </p:cNvPr>
          <p:cNvSpPr/>
          <p:nvPr/>
        </p:nvSpPr>
        <p:spPr>
          <a:xfrm>
            <a:off x="1688692" y="955043"/>
            <a:ext cx="1862577" cy="198846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E35E31-63A1-4D73-91CE-EF0ED7593B1A}"/>
              </a:ext>
            </a:extLst>
          </p:cNvPr>
          <p:cNvSpPr/>
          <p:nvPr/>
        </p:nvSpPr>
        <p:spPr>
          <a:xfrm>
            <a:off x="3339709" y="2588687"/>
            <a:ext cx="2579019" cy="230715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2460D4-FDF8-4AC6-AADC-0FEC1741E3DF}"/>
              </a:ext>
            </a:extLst>
          </p:cNvPr>
          <p:cNvSpPr/>
          <p:nvPr/>
        </p:nvSpPr>
        <p:spPr>
          <a:xfrm>
            <a:off x="6994396" y="923967"/>
            <a:ext cx="2149604" cy="853416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7232438"/>
      </p:ext>
    </p:extLst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B2FD07F-CDB5-4105-85F8-D0CE5D9F6CB4}"/>
              </a:ext>
            </a:extLst>
          </p:cNvPr>
          <p:cNvSpPr/>
          <p:nvPr/>
        </p:nvSpPr>
        <p:spPr>
          <a:xfrm>
            <a:off x="1458775" y="1445690"/>
            <a:ext cx="1095593" cy="2390636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9933513"/>
      </p:ext>
    </p:extLst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4171B9-9486-4372-9102-FEE8AEAC8DBA}"/>
              </a:ext>
            </a:extLst>
          </p:cNvPr>
          <p:cNvSpPr/>
          <p:nvPr/>
        </p:nvSpPr>
        <p:spPr>
          <a:xfrm>
            <a:off x="1404814" y="1433023"/>
            <a:ext cx="1621958" cy="1838749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68AE97-9599-459F-8B48-9AF0790504D4}"/>
              </a:ext>
            </a:extLst>
          </p:cNvPr>
          <p:cNvSpPr/>
          <p:nvPr/>
        </p:nvSpPr>
        <p:spPr>
          <a:xfrm>
            <a:off x="3848758" y="856929"/>
            <a:ext cx="2906804" cy="2166371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794814-634B-44C4-8F67-686236BF116D}"/>
              </a:ext>
            </a:extLst>
          </p:cNvPr>
          <p:cNvSpPr/>
          <p:nvPr/>
        </p:nvSpPr>
        <p:spPr>
          <a:xfrm>
            <a:off x="8103005" y="1099884"/>
            <a:ext cx="1040995" cy="107231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6664"/>
      </p:ext>
    </p:extLst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C35850-A36A-409D-A73C-4A6AFEA41B5B}"/>
              </a:ext>
            </a:extLst>
          </p:cNvPr>
          <p:cNvSpPr/>
          <p:nvPr/>
        </p:nvSpPr>
        <p:spPr>
          <a:xfrm>
            <a:off x="1478664" y="1497173"/>
            <a:ext cx="2143297" cy="2240434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959957"/>
      </p:ext>
    </p:extLst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53B3B85E-BBEB-4A5D-A8A4-15645476FD4D}"/>
              </a:ext>
            </a:extLst>
          </p:cNvPr>
          <p:cNvSpPr/>
          <p:nvPr/>
        </p:nvSpPr>
        <p:spPr>
          <a:xfrm>
            <a:off x="1444428" y="2201669"/>
            <a:ext cx="2870042" cy="2078465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D8510F-3168-4E23-B54B-03EF7A061FBF}"/>
              </a:ext>
            </a:extLst>
          </p:cNvPr>
          <p:cNvSpPr/>
          <p:nvPr/>
        </p:nvSpPr>
        <p:spPr>
          <a:xfrm>
            <a:off x="3166948" y="1692797"/>
            <a:ext cx="1129673" cy="151256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C12135-C295-4758-9055-25DD9DD9CECD}"/>
              </a:ext>
            </a:extLst>
          </p:cNvPr>
          <p:cNvSpPr/>
          <p:nvPr/>
        </p:nvSpPr>
        <p:spPr>
          <a:xfrm>
            <a:off x="7648599" y="1556284"/>
            <a:ext cx="1495401" cy="1957790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0745115"/>
      </p:ext>
    </p:extLst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9FCE71B-F1B4-45EA-9E4D-958A527176BB}"/>
              </a:ext>
            </a:extLst>
          </p:cNvPr>
          <p:cNvSpPr/>
          <p:nvPr/>
        </p:nvSpPr>
        <p:spPr>
          <a:xfrm>
            <a:off x="1094319" y="984157"/>
            <a:ext cx="2199847" cy="88428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909919D-396B-402F-AEEC-2E12914E7B75}"/>
              </a:ext>
            </a:extLst>
          </p:cNvPr>
          <p:cNvSpPr/>
          <p:nvPr/>
        </p:nvSpPr>
        <p:spPr>
          <a:xfrm>
            <a:off x="4190235" y="1561470"/>
            <a:ext cx="2028723" cy="159932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1276935-9610-4E9A-A62D-6E0A43E643B7}"/>
              </a:ext>
            </a:extLst>
          </p:cNvPr>
          <p:cNvSpPr/>
          <p:nvPr/>
        </p:nvSpPr>
        <p:spPr>
          <a:xfrm>
            <a:off x="7726125" y="2150468"/>
            <a:ext cx="1417875" cy="101930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639428"/>
      </p:ext>
    </p:extLst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0D0A88F-12E5-47E2-8385-6DCDF0EE3E8C}"/>
              </a:ext>
            </a:extLst>
          </p:cNvPr>
          <p:cNvSpPr/>
          <p:nvPr/>
        </p:nvSpPr>
        <p:spPr>
          <a:xfrm>
            <a:off x="1063819" y="806315"/>
            <a:ext cx="3564412" cy="716254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2476A70-56D9-49F1-ABDC-63C7EC6FC4E5}"/>
              </a:ext>
            </a:extLst>
          </p:cNvPr>
          <p:cNvSpPr/>
          <p:nvPr/>
        </p:nvSpPr>
        <p:spPr>
          <a:xfrm>
            <a:off x="3059874" y="2398809"/>
            <a:ext cx="3610235" cy="1574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66006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BB369FEE-144C-4309-839C-126F80EE3A35}"/>
              </a:ext>
            </a:extLst>
          </p:cNvPr>
          <p:cNvSpPr/>
          <p:nvPr/>
        </p:nvSpPr>
        <p:spPr>
          <a:xfrm>
            <a:off x="1275012" y="1402054"/>
            <a:ext cx="2248126" cy="256279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B4A76DC-8BF3-45AF-A0C4-23BF576CCE21}"/>
              </a:ext>
            </a:extLst>
          </p:cNvPr>
          <p:cNvSpPr/>
          <p:nvPr/>
        </p:nvSpPr>
        <p:spPr>
          <a:xfrm>
            <a:off x="2843790" y="1929996"/>
            <a:ext cx="2924153" cy="126738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CD3F63-58F0-4458-84C7-916F9605F3D6}"/>
              </a:ext>
            </a:extLst>
          </p:cNvPr>
          <p:cNvSpPr/>
          <p:nvPr/>
        </p:nvSpPr>
        <p:spPr>
          <a:xfrm>
            <a:off x="8099036" y="2373956"/>
            <a:ext cx="1044964" cy="155439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5568236"/>
      </p:ext>
    </p:extLst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EE5A937-6A06-432A-A8A6-C35FDB38940B}"/>
              </a:ext>
            </a:extLst>
          </p:cNvPr>
          <p:cNvSpPr/>
          <p:nvPr/>
        </p:nvSpPr>
        <p:spPr>
          <a:xfrm>
            <a:off x="1720946" y="1957750"/>
            <a:ext cx="2938091" cy="1479024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1056698"/>
      </p:ext>
    </p:extLst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E27AB8B-06F6-4AE6-BA76-4691C24FA7FE}"/>
              </a:ext>
            </a:extLst>
          </p:cNvPr>
          <p:cNvSpPr/>
          <p:nvPr/>
        </p:nvSpPr>
        <p:spPr>
          <a:xfrm>
            <a:off x="1137329" y="1878248"/>
            <a:ext cx="1658781" cy="77833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888296"/>
      </p:ext>
    </p:extLst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AE4C4F-FE46-48FC-9744-DE26BC4448C4}"/>
              </a:ext>
            </a:extLst>
          </p:cNvPr>
          <p:cNvSpPr/>
          <p:nvPr/>
        </p:nvSpPr>
        <p:spPr>
          <a:xfrm>
            <a:off x="1524946" y="1773259"/>
            <a:ext cx="2174756" cy="246169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E1CE9E3-7C5D-4EFB-8A63-D3CAE789B1D0}"/>
              </a:ext>
            </a:extLst>
          </p:cNvPr>
          <p:cNvSpPr/>
          <p:nvPr/>
        </p:nvSpPr>
        <p:spPr>
          <a:xfrm>
            <a:off x="4442832" y="2712207"/>
            <a:ext cx="2100271" cy="2603731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279017-DB2A-4D42-971C-017FEB1FD15B}"/>
              </a:ext>
            </a:extLst>
          </p:cNvPr>
          <p:cNvSpPr/>
          <p:nvPr/>
        </p:nvSpPr>
        <p:spPr>
          <a:xfrm>
            <a:off x="7764738" y="1836247"/>
            <a:ext cx="1379262" cy="2738085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4919296"/>
      </p:ext>
    </p:extLst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661832-C940-4456-AB47-68B859044FB9}"/>
              </a:ext>
            </a:extLst>
          </p:cNvPr>
          <p:cNvSpPr/>
          <p:nvPr/>
        </p:nvSpPr>
        <p:spPr>
          <a:xfrm>
            <a:off x="952378" y="2055431"/>
            <a:ext cx="968613" cy="116797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25985"/>
      </p:ext>
    </p:extLst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48C5C4F-42F7-42EE-93FB-81E9BCD95386}"/>
              </a:ext>
            </a:extLst>
          </p:cNvPr>
          <p:cNvSpPr/>
          <p:nvPr/>
        </p:nvSpPr>
        <p:spPr>
          <a:xfrm>
            <a:off x="918777" y="2595955"/>
            <a:ext cx="3232246" cy="203256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D3043635-7018-4028-B854-C6569CEFCF82}"/>
              </a:ext>
            </a:extLst>
          </p:cNvPr>
          <p:cNvSpPr/>
          <p:nvPr/>
        </p:nvSpPr>
        <p:spPr>
          <a:xfrm>
            <a:off x="3774807" y="2315140"/>
            <a:ext cx="1131050" cy="140170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993033"/>
      </p:ext>
    </p:extLst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31E9D97-2D65-40B7-B474-F5A3129176CF}"/>
              </a:ext>
            </a:extLst>
          </p:cNvPr>
          <p:cNvSpPr/>
          <p:nvPr/>
        </p:nvSpPr>
        <p:spPr>
          <a:xfrm>
            <a:off x="1359853" y="731353"/>
            <a:ext cx="2117517" cy="2012422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4365EC-F98F-441D-8CC0-4974986539BD}"/>
              </a:ext>
            </a:extLst>
          </p:cNvPr>
          <p:cNvSpPr/>
          <p:nvPr/>
        </p:nvSpPr>
        <p:spPr>
          <a:xfrm>
            <a:off x="4107879" y="1140385"/>
            <a:ext cx="2134590" cy="1025683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1015114"/>
      </p:ext>
    </p:extLst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EA90C7A-5CCD-484E-8244-157970680D37}"/>
              </a:ext>
            </a:extLst>
          </p:cNvPr>
          <p:cNvSpPr/>
          <p:nvPr/>
        </p:nvSpPr>
        <p:spPr>
          <a:xfrm>
            <a:off x="1098040" y="2300002"/>
            <a:ext cx="1484324" cy="162116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6F7BE2-F018-4920-BA51-1230798B34DC}"/>
              </a:ext>
            </a:extLst>
          </p:cNvPr>
          <p:cNvSpPr/>
          <p:nvPr/>
        </p:nvSpPr>
        <p:spPr>
          <a:xfrm>
            <a:off x="4497785" y="1050864"/>
            <a:ext cx="1328375" cy="1430474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524445"/>
      </p:ext>
    </p:extLst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D452C-09B5-4E38-8160-B2F3D6A78545}"/>
              </a:ext>
            </a:extLst>
          </p:cNvPr>
          <p:cNvSpPr/>
          <p:nvPr/>
        </p:nvSpPr>
        <p:spPr>
          <a:xfrm>
            <a:off x="1068979" y="1795908"/>
            <a:ext cx="3173382" cy="1982036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3413154"/>
      </p:ext>
    </p:extLst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EE6C2-E158-4218-AADF-7D433104CA95}"/>
              </a:ext>
            </a:extLst>
          </p:cNvPr>
          <p:cNvSpPr/>
          <p:nvPr/>
        </p:nvSpPr>
        <p:spPr>
          <a:xfrm>
            <a:off x="1480306" y="1890390"/>
            <a:ext cx="2682780" cy="2469610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53FEE8-B39E-4C1D-B7E4-A13B6E04CC69}"/>
              </a:ext>
            </a:extLst>
          </p:cNvPr>
          <p:cNvSpPr/>
          <p:nvPr/>
        </p:nvSpPr>
        <p:spPr>
          <a:xfrm>
            <a:off x="3890549" y="2020759"/>
            <a:ext cx="1721565" cy="2702815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83FA82-BAF9-458D-945E-9AC472E7C5E3}"/>
              </a:ext>
            </a:extLst>
          </p:cNvPr>
          <p:cNvSpPr/>
          <p:nvPr/>
        </p:nvSpPr>
        <p:spPr>
          <a:xfrm>
            <a:off x="7904250" y="1707572"/>
            <a:ext cx="1239750" cy="73837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375547"/>
      </p:ext>
    </p:extLst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DAE76FE1-9B08-4E9F-8597-66F439739BFF}"/>
              </a:ext>
            </a:extLst>
          </p:cNvPr>
          <p:cNvSpPr/>
          <p:nvPr/>
        </p:nvSpPr>
        <p:spPr>
          <a:xfrm>
            <a:off x="1702306" y="692161"/>
            <a:ext cx="2651803" cy="2327027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856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BD2A59-ACD0-49C9-9AC5-598662C4AE1C}"/>
              </a:ext>
            </a:extLst>
          </p:cNvPr>
          <p:cNvSpPr/>
          <p:nvPr/>
        </p:nvSpPr>
        <p:spPr>
          <a:xfrm>
            <a:off x="956738" y="1105822"/>
            <a:ext cx="2492734" cy="1524495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AFCD575C-7616-418F-AF89-6AB9BC4B957B}"/>
              </a:ext>
            </a:extLst>
          </p:cNvPr>
          <p:cNvSpPr/>
          <p:nvPr/>
        </p:nvSpPr>
        <p:spPr>
          <a:xfrm>
            <a:off x="2832750" y="2111322"/>
            <a:ext cx="1031368" cy="17049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71BD0A-A04B-4000-ABE9-44B76C70DBC2}"/>
              </a:ext>
            </a:extLst>
          </p:cNvPr>
          <p:cNvSpPr/>
          <p:nvPr/>
        </p:nvSpPr>
        <p:spPr>
          <a:xfrm>
            <a:off x="6752205" y="2241607"/>
            <a:ext cx="1579096" cy="2251021"/>
          </a:xfrm>
          <a:prstGeom prst="rect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0249573"/>
      </p:ext>
    </p:extLst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B1D8DD-216C-4EB5-B468-38F63931225F}"/>
              </a:ext>
            </a:extLst>
          </p:cNvPr>
          <p:cNvSpPr/>
          <p:nvPr/>
        </p:nvSpPr>
        <p:spPr>
          <a:xfrm>
            <a:off x="1769453" y="2051836"/>
            <a:ext cx="2419605" cy="8993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04F95352-322B-49D5-9315-D37D3E3DC2B5}"/>
              </a:ext>
            </a:extLst>
          </p:cNvPr>
          <p:cNvSpPr/>
          <p:nvPr/>
        </p:nvSpPr>
        <p:spPr>
          <a:xfrm>
            <a:off x="3343529" y="1103830"/>
            <a:ext cx="1868218" cy="771822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8584"/>
      </p:ext>
    </p:extLst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ABB125C1-8086-450B-99AA-BB29DEF7AABD}"/>
              </a:ext>
            </a:extLst>
          </p:cNvPr>
          <p:cNvSpPr/>
          <p:nvPr/>
        </p:nvSpPr>
        <p:spPr>
          <a:xfrm>
            <a:off x="1791958" y="1004282"/>
            <a:ext cx="3003807" cy="113573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037273"/>
      </p:ext>
    </p:extLst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7D392687-A9B0-4871-A155-1B9AFC931C83}"/>
              </a:ext>
            </a:extLst>
          </p:cNvPr>
          <p:cNvSpPr/>
          <p:nvPr/>
        </p:nvSpPr>
        <p:spPr>
          <a:xfrm>
            <a:off x="1227462" y="1205884"/>
            <a:ext cx="3219916" cy="8897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9424690"/>
      </p:ext>
    </p:extLst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32A97941-037C-48FC-9E73-E3C2354CBFFB}"/>
              </a:ext>
            </a:extLst>
          </p:cNvPr>
          <p:cNvSpPr/>
          <p:nvPr/>
        </p:nvSpPr>
        <p:spPr>
          <a:xfrm>
            <a:off x="1681088" y="2587976"/>
            <a:ext cx="1408587" cy="180175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2564ED1-6D74-42DE-BA98-776707D976B3}"/>
              </a:ext>
            </a:extLst>
          </p:cNvPr>
          <p:cNvSpPr/>
          <p:nvPr/>
        </p:nvSpPr>
        <p:spPr>
          <a:xfrm>
            <a:off x="4177550" y="2042296"/>
            <a:ext cx="2835720" cy="1422297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6F8E8DE-A068-4962-BB20-D0B6CD338F17}"/>
              </a:ext>
            </a:extLst>
          </p:cNvPr>
          <p:cNvSpPr/>
          <p:nvPr/>
        </p:nvSpPr>
        <p:spPr>
          <a:xfrm>
            <a:off x="7599690" y="2228007"/>
            <a:ext cx="1403323" cy="221595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439023"/>
      </p:ext>
    </p:extLst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20AF0E2-8607-4158-92BA-C9FFCF0B8DA7}"/>
              </a:ext>
            </a:extLst>
          </p:cNvPr>
          <p:cNvSpPr/>
          <p:nvPr/>
        </p:nvSpPr>
        <p:spPr>
          <a:xfrm>
            <a:off x="1146459" y="2665978"/>
            <a:ext cx="2303963" cy="973083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071016"/>
      </p:ext>
    </p:extLst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768FD9-9479-41AC-911D-9EABD80011FF}"/>
              </a:ext>
            </a:extLst>
          </p:cNvPr>
          <p:cNvSpPr/>
          <p:nvPr/>
        </p:nvSpPr>
        <p:spPr>
          <a:xfrm>
            <a:off x="1534785" y="1641343"/>
            <a:ext cx="2048721" cy="1185287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4637504"/>
      </p:ext>
    </p:extLst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2FEC51-FB4D-4201-8877-0C57BDDA275D}"/>
              </a:ext>
            </a:extLst>
          </p:cNvPr>
          <p:cNvSpPr/>
          <p:nvPr/>
        </p:nvSpPr>
        <p:spPr>
          <a:xfrm>
            <a:off x="1621280" y="2549306"/>
            <a:ext cx="2629304" cy="1855454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8736125"/>
      </p:ext>
    </p:extLst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A78616-13DB-4873-80B4-49E59E97943D}"/>
              </a:ext>
            </a:extLst>
          </p:cNvPr>
          <p:cNvSpPr/>
          <p:nvPr/>
        </p:nvSpPr>
        <p:spPr>
          <a:xfrm>
            <a:off x="1281794" y="741472"/>
            <a:ext cx="1958243" cy="81990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031171"/>
      </p:ext>
    </p:extLst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7047A12-3602-4FE6-A373-812266E71C40}"/>
              </a:ext>
            </a:extLst>
          </p:cNvPr>
          <p:cNvSpPr/>
          <p:nvPr/>
        </p:nvSpPr>
        <p:spPr>
          <a:xfrm>
            <a:off x="1175192" y="923563"/>
            <a:ext cx="1070259" cy="1294559"/>
          </a:xfrm>
          <a:prstGeom prst="ellipse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6071839"/>
      </p:ext>
    </p:extLst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AF5558-EB58-41D1-86DC-7E96123764F3}"/>
              </a:ext>
            </a:extLst>
          </p:cNvPr>
          <p:cNvSpPr/>
          <p:nvPr/>
        </p:nvSpPr>
        <p:spPr>
          <a:xfrm>
            <a:off x="1534974" y="777341"/>
            <a:ext cx="2006401" cy="2665562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172356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EE42C25-D487-4962-B053-9E92CBA42278}"/>
              </a:ext>
            </a:extLst>
          </p:cNvPr>
          <p:cNvSpPr/>
          <p:nvPr/>
        </p:nvSpPr>
        <p:spPr>
          <a:xfrm>
            <a:off x="972142" y="2070427"/>
            <a:ext cx="2814501" cy="71646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B8757F-3155-4F3F-90AB-21F37D23A54A}"/>
              </a:ext>
            </a:extLst>
          </p:cNvPr>
          <p:cNvSpPr/>
          <p:nvPr/>
        </p:nvSpPr>
        <p:spPr>
          <a:xfrm>
            <a:off x="4353027" y="1935387"/>
            <a:ext cx="1098996" cy="1564941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39D50239-E438-4B53-9F6C-198BC4DA31AF}"/>
              </a:ext>
            </a:extLst>
          </p:cNvPr>
          <p:cNvSpPr/>
          <p:nvPr/>
        </p:nvSpPr>
        <p:spPr>
          <a:xfrm>
            <a:off x="6430928" y="2507898"/>
            <a:ext cx="1815421" cy="1102458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154241"/>
      </p:ext>
    </p:extLst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EB73BF-4FEB-447F-826A-7B8636130A85}"/>
              </a:ext>
            </a:extLst>
          </p:cNvPr>
          <p:cNvSpPr/>
          <p:nvPr/>
        </p:nvSpPr>
        <p:spPr>
          <a:xfrm>
            <a:off x="1393785" y="2020949"/>
            <a:ext cx="3648064" cy="2461015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8BFAA8-46D6-4EAF-B787-9274C78FB3BB}"/>
              </a:ext>
            </a:extLst>
          </p:cNvPr>
          <p:cNvSpPr/>
          <p:nvPr/>
        </p:nvSpPr>
        <p:spPr>
          <a:xfrm>
            <a:off x="3339157" y="2730776"/>
            <a:ext cx="2858424" cy="2550990"/>
          </a:xfrm>
          <a:prstGeom prst="rect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CBBB957-3F19-41EC-90C9-1524E5622469}"/>
              </a:ext>
            </a:extLst>
          </p:cNvPr>
          <p:cNvSpPr/>
          <p:nvPr/>
        </p:nvSpPr>
        <p:spPr>
          <a:xfrm>
            <a:off x="7541576" y="2310696"/>
            <a:ext cx="948937" cy="858691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494396"/>
      </p:ext>
    </p:extLst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FFF2C86-E05C-4373-ABE1-FBBFD4D70C63}"/>
              </a:ext>
            </a:extLst>
          </p:cNvPr>
          <p:cNvSpPr/>
          <p:nvPr/>
        </p:nvSpPr>
        <p:spPr>
          <a:xfrm>
            <a:off x="1202979" y="2234532"/>
            <a:ext cx="3156425" cy="121804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7039132"/>
      </p:ext>
    </p:extLst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86FCE4B0-E3A8-4F89-A9F6-387DDBAAFADA}"/>
              </a:ext>
            </a:extLst>
          </p:cNvPr>
          <p:cNvSpPr/>
          <p:nvPr/>
        </p:nvSpPr>
        <p:spPr>
          <a:xfrm>
            <a:off x="1270597" y="1208015"/>
            <a:ext cx="2124186" cy="1210955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B7709D9F-36E3-4277-93DB-7E4C1C87A172}"/>
              </a:ext>
            </a:extLst>
          </p:cNvPr>
          <p:cNvSpPr/>
          <p:nvPr/>
        </p:nvSpPr>
        <p:spPr>
          <a:xfrm>
            <a:off x="4517468" y="751193"/>
            <a:ext cx="980372" cy="1551344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718655"/>
      </p:ext>
    </p:extLst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4941E6-F587-46EA-B857-B66AB16721A3}"/>
              </a:ext>
            </a:extLst>
          </p:cNvPr>
          <p:cNvSpPr/>
          <p:nvPr/>
        </p:nvSpPr>
        <p:spPr>
          <a:xfrm>
            <a:off x="1679079" y="2136298"/>
            <a:ext cx="2664293" cy="2331419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7772020"/>
      </p:ext>
    </p:extLst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B282BB-C4E8-4D58-9776-9CCDFD26473F}"/>
              </a:ext>
            </a:extLst>
          </p:cNvPr>
          <p:cNvSpPr/>
          <p:nvPr/>
        </p:nvSpPr>
        <p:spPr>
          <a:xfrm>
            <a:off x="1535189" y="1026974"/>
            <a:ext cx="3033547" cy="1431730"/>
          </a:xfrm>
          <a:prstGeom prst="rect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EBB31B-76E1-42E5-BCDD-CD5F6AC0D776}"/>
              </a:ext>
            </a:extLst>
          </p:cNvPr>
          <p:cNvSpPr/>
          <p:nvPr/>
        </p:nvSpPr>
        <p:spPr>
          <a:xfrm>
            <a:off x="3759244" y="1183524"/>
            <a:ext cx="3576576" cy="2720735"/>
          </a:xfrm>
          <a:prstGeom prst="chevron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091474"/>
      </p:ext>
    </p:extLst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14C37052-024B-46B6-9D4D-C7350BF2EFAD}"/>
              </a:ext>
            </a:extLst>
          </p:cNvPr>
          <p:cNvSpPr/>
          <p:nvPr/>
        </p:nvSpPr>
        <p:spPr>
          <a:xfrm>
            <a:off x="1768355" y="1315888"/>
            <a:ext cx="2689894" cy="2477608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4A52A55-8BCC-4AFB-AB91-E7221F1F6620}"/>
              </a:ext>
            </a:extLst>
          </p:cNvPr>
          <p:cNvSpPr/>
          <p:nvPr/>
        </p:nvSpPr>
        <p:spPr>
          <a:xfrm>
            <a:off x="3093306" y="1572034"/>
            <a:ext cx="1294588" cy="1886120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81621"/>
      </p:ext>
    </p:extLst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C8BBB962-A621-45C6-A461-9E2DE10CFE53}"/>
              </a:ext>
            </a:extLst>
          </p:cNvPr>
          <p:cNvSpPr/>
          <p:nvPr/>
        </p:nvSpPr>
        <p:spPr>
          <a:xfrm>
            <a:off x="1394918" y="1241128"/>
            <a:ext cx="1346317" cy="1292553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FE12D979-890E-4F58-B085-D2922CA95857}"/>
              </a:ext>
            </a:extLst>
          </p:cNvPr>
          <p:cNvSpPr/>
          <p:nvPr/>
        </p:nvSpPr>
        <p:spPr>
          <a:xfrm>
            <a:off x="4010351" y="2681706"/>
            <a:ext cx="3206184" cy="1241288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65C1074-92E7-4EF9-A1FB-4A0188B46D12}"/>
              </a:ext>
            </a:extLst>
          </p:cNvPr>
          <p:cNvSpPr/>
          <p:nvPr/>
        </p:nvSpPr>
        <p:spPr>
          <a:xfrm>
            <a:off x="7797209" y="1997274"/>
            <a:ext cx="1079074" cy="805078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8911951"/>
      </p:ext>
    </p:extLst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2E83528D-C5F3-4A4C-AD70-542B210FB8E9}"/>
              </a:ext>
            </a:extLst>
          </p:cNvPr>
          <p:cNvSpPr/>
          <p:nvPr/>
        </p:nvSpPr>
        <p:spPr>
          <a:xfrm>
            <a:off x="1675490" y="1068086"/>
            <a:ext cx="3209624" cy="269583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92F568EE-D751-46D5-81AF-E6DDF6DFE76A}"/>
              </a:ext>
            </a:extLst>
          </p:cNvPr>
          <p:cNvSpPr/>
          <p:nvPr/>
        </p:nvSpPr>
        <p:spPr>
          <a:xfrm>
            <a:off x="4407511" y="1747423"/>
            <a:ext cx="2583335" cy="1537076"/>
          </a:xfrm>
          <a:prstGeom prst="chevron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043802"/>
      </p:ext>
    </p:extLst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Chevron 1">
            <a:extLst>
              <a:ext uri="{FF2B5EF4-FFF2-40B4-BE49-F238E27FC236}">
                <a16:creationId xmlns:a16="http://schemas.microsoft.com/office/drawing/2014/main" id="{06A42251-3DDB-492B-8266-C7845C4E5316}"/>
              </a:ext>
            </a:extLst>
          </p:cNvPr>
          <p:cNvSpPr/>
          <p:nvPr/>
        </p:nvSpPr>
        <p:spPr>
          <a:xfrm>
            <a:off x="1718178" y="2541756"/>
            <a:ext cx="968268" cy="1925574"/>
          </a:xfrm>
          <a:prstGeom prst="chevron">
            <a:avLst/>
          </a:prstGeom>
          <a:solidFill>
            <a:srgbClr val="00FF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311349"/>
      </p:ext>
    </p:extLst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8AC5456-DFAE-4145-933E-42154C02959F}"/>
              </a:ext>
            </a:extLst>
          </p:cNvPr>
          <p:cNvSpPr/>
          <p:nvPr/>
        </p:nvSpPr>
        <p:spPr>
          <a:xfrm>
            <a:off x="1731407" y="687790"/>
            <a:ext cx="1766002" cy="2272577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A2A8CA0-294F-451E-A184-AE59C3C61F38}"/>
              </a:ext>
            </a:extLst>
          </p:cNvPr>
          <p:cNvSpPr/>
          <p:nvPr/>
        </p:nvSpPr>
        <p:spPr>
          <a:xfrm>
            <a:off x="3586250" y="890810"/>
            <a:ext cx="3293105" cy="1025106"/>
          </a:xfrm>
          <a:prstGeom prst="ellipse">
            <a:avLst/>
          </a:prstGeom>
          <a:solidFill>
            <a:srgbClr val="0000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8FA874-2425-451C-A4D8-6248891810AC}"/>
              </a:ext>
            </a:extLst>
          </p:cNvPr>
          <p:cNvSpPr/>
          <p:nvPr/>
        </p:nvSpPr>
        <p:spPr>
          <a:xfrm>
            <a:off x="7682106" y="2147598"/>
            <a:ext cx="1461894" cy="2443335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82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1252</TotalTime>
  <Words>0</Words>
  <Application>Microsoft Office PowerPoint</Application>
  <PresentationFormat>Widescreen</PresentationFormat>
  <Paragraphs>0</Paragraphs>
  <Slides>3129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3129</vt:i4>
      </vt:variant>
    </vt:vector>
  </HeadingPairs>
  <TitlesOfParts>
    <vt:vector size="31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Sholto Douglas</dc:creator>
  <cp:lastModifiedBy>Sholto Douglas</cp:lastModifiedBy>
  <cp:revision>7</cp:revision>
  <dcterms:created xsi:type="dcterms:W3CDTF">2021-05-04T15:54:52Z</dcterms:created>
  <dcterms:modified xsi:type="dcterms:W3CDTF">2021-06-12T22:52:28Z</dcterms:modified>
</cp:coreProperties>
</file>

<file path=docProps/thumbnail.jpeg>
</file>